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  <p:sldMasterId id="2147483864" r:id="rId2"/>
    <p:sldMasterId id="2147483752" r:id="rId3"/>
  </p:sldMasterIdLst>
  <p:notesMasterIdLst>
    <p:notesMasterId r:id="rId26"/>
  </p:notesMasterIdLst>
  <p:sldIdLst>
    <p:sldId id="279" r:id="rId4"/>
    <p:sldId id="284" r:id="rId5"/>
    <p:sldId id="285" r:id="rId6"/>
    <p:sldId id="289" r:id="rId7"/>
    <p:sldId id="286" r:id="rId8"/>
    <p:sldId id="290" r:id="rId9"/>
    <p:sldId id="293" r:id="rId10"/>
    <p:sldId id="291" r:id="rId11"/>
    <p:sldId id="292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280" r:id="rId25"/>
  </p:sldIdLst>
  <p:sldSz cx="9144000" cy="5143500" type="screen16x9"/>
  <p:notesSz cx="6797675" cy="9926638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BCC5"/>
    <a:srgbClr val="26968F"/>
    <a:srgbClr val="007FC8"/>
    <a:srgbClr val="EF7829"/>
    <a:srgbClr val="003A42"/>
    <a:srgbClr val="1697D3"/>
    <a:srgbClr val="3B5A9A"/>
    <a:srgbClr val="B05CA2"/>
    <a:srgbClr val="FF6565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DF5BA6-3630-4D1B-A13D-D593521AB046}" v="3" dt="2025-01-27T09:47:10.4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692"/>
  </p:normalViewPr>
  <p:slideViewPr>
    <p:cSldViewPr>
      <p:cViewPr varScale="1">
        <p:scale>
          <a:sx n="141" d="100"/>
          <a:sy n="141" d="100"/>
        </p:scale>
        <p:origin x="70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70" y="-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ECE37F-F7E6-A648-829B-EEF6EA2A1207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90ACF12A-50CE-E44E-9D26-8B69FFE25F8A}">
      <dgm:prSet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dirty="0"/>
            <a:t>The EU is </a:t>
          </a:r>
          <a:r>
            <a:rPr lang="hu-HU" dirty="0" err="1"/>
            <a:t>moving</a:t>
          </a:r>
          <a:r>
            <a:rPr lang="hu-HU" dirty="0"/>
            <a:t> </a:t>
          </a:r>
          <a:r>
            <a:rPr lang="hu-HU" dirty="0" err="1"/>
            <a:t>through</a:t>
          </a:r>
          <a:r>
            <a:rPr lang="hu-HU" dirty="0"/>
            <a:t> a </a:t>
          </a:r>
          <a:r>
            <a:rPr lang="hu-HU" dirty="0" err="1"/>
            <a:t>profound</a:t>
          </a:r>
          <a:r>
            <a:rPr lang="hu-HU" dirty="0"/>
            <a:t> </a:t>
          </a:r>
          <a:r>
            <a:rPr lang="hu-HU" dirty="0" err="1"/>
            <a:t>digital</a:t>
          </a:r>
          <a:r>
            <a:rPr lang="hu-HU" dirty="0"/>
            <a:t> </a:t>
          </a:r>
          <a:r>
            <a:rPr lang="hu-HU" dirty="0" err="1"/>
            <a:t>transition</a:t>
          </a:r>
          <a:endParaRPr lang="hu-HU" dirty="0"/>
        </a:p>
      </dgm:t>
    </dgm:pt>
    <dgm:pt modelId="{CA52B0F7-E861-0949-AD17-A6718B1D5215}" type="parTrans" cxnId="{15DBF8A8-9FD6-DA44-AA59-76074944800F}">
      <dgm:prSet/>
      <dgm:spPr/>
      <dgm:t>
        <a:bodyPr/>
        <a:lstStyle/>
        <a:p>
          <a:endParaRPr lang="hu-HU"/>
        </a:p>
      </dgm:t>
    </dgm:pt>
    <dgm:pt modelId="{1C442A00-347C-EF4A-B771-926435FB5A95}" type="sibTrans" cxnId="{15DBF8A8-9FD6-DA44-AA59-76074944800F}">
      <dgm:prSet/>
      <dgm:spPr/>
      <dgm:t>
        <a:bodyPr/>
        <a:lstStyle/>
        <a:p>
          <a:endParaRPr lang="hu-HU"/>
        </a:p>
      </dgm:t>
    </dgm:pt>
    <dgm:pt modelId="{28847B15-CF1C-F14D-B66B-B155556A6FEA}">
      <dgm:prSet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dirty="0" err="1"/>
            <a:t>Labour</a:t>
          </a:r>
          <a:r>
            <a:rPr lang="hu-HU" dirty="0"/>
            <a:t> </a:t>
          </a:r>
          <a:r>
            <a:rPr lang="hu-HU" dirty="0" err="1"/>
            <a:t>markets</a:t>
          </a:r>
          <a:r>
            <a:rPr lang="hu-HU" dirty="0"/>
            <a:t> </a:t>
          </a:r>
          <a:r>
            <a:rPr lang="hu-HU" dirty="0" err="1"/>
            <a:t>are</a:t>
          </a:r>
          <a:r>
            <a:rPr lang="hu-HU" dirty="0"/>
            <a:t> </a:t>
          </a:r>
          <a:r>
            <a:rPr lang="hu-HU" dirty="0" err="1"/>
            <a:t>transforming</a:t>
          </a:r>
          <a:r>
            <a:rPr lang="hu-HU" dirty="0"/>
            <a:t> </a:t>
          </a:r>
          <a:r>
            <a:rPr lang="hu-HU" dirty="0" err="1"/>
            <a:t>rapidly</a:t>
          </a:r>
          <a:endParaRPr lang="hu-HU" dirty="0"/>
        </a:p>
      </dgm:t>
    </dgm:pt>
    <dgm:pt modelId="{02DB9098-079F-844B-97AE-7990601396B4}" type="parTrans" cxnId="{55FAA8D3-23FF-1D49-9A36-01E735CF317E}">
      <dgm:prSet/>
      <dgm:spPr/>
      <dgm:t>
        <a:bodyPr/>
        <a:lstStyle/>
        <a:p>
          <a:endParaRPr lang="hu-HU"/>
        </a:p>
      </dgm:t>
    </dgm:pt>
    <dgm:pt modelId="{1CE16719-8741-504E-8C78-1EA2053626D1}" type="sibTrans" cxnId="{55FAA8D3-23FF-1D49-9A36-01E735CF317E}">
      <dgm:prSet/>
      <dgm:spPr/>
      <dgm:t>
        <a:bodyPr/>
        <a:lstStyle/>
        <a:p>
          <a:endParaRPr lang="hu-HU"/>
        </a:p>
      </dgm:t>
    </dgm:pt>
    <dgm:pt modelId="{58B25748-5B0D-8D4E-9293-6DC487CC08D5}">
      <dgm:prSet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dirty="0"/>
            <a:t>VET </a:t>
          </a:r>
          <a:r>
            <a:rPr lang="hu-HU" dirty="0" err="1"/>
            <a:t>carries</a:t>
          </a:r>
          <a:r>
            <a:rPr lang="hu-HU" dirty="0"/>
            <a:t> a </a:t>
          </a:r>
          <a:r>
            <a:rPr lang="hu-HU" dirty="0" err="1"/>
            <a:t>unique</a:t>
          </a:r>
          <a:r>
            <a:rPr lang="hu-HU" dirty="0"/>
            <a:t> </a:t>
          </a:r>
          <a:r>
            <a:rPr lang="hu-HU" dirty="0" err="1"/>
            <a:t>responsibility</a:t>
          </a:r>
          <a:endParaRPr lang="hu-HU" dirty="0"/>
        </a:p>
      </dgm:t>
    </dgm:pt>
    <dgm:pt modelId="{FCA9D15B-C320-E846-8B36-47846E790C90}" type="parTrans" cxnId="{3B09E6BE-CBF9-6A4F-9271-06EE17FC69F2}">
      <dgm:prSet/>
      <dgm:spPr/>
      <dgm:t>
        <a:bodyPr/>
        <a:lstStyle/>
        <a:p>
          <a:endParaRPr lang="hu-HU"/>
        </a:p>
      </dgm:t>
    </dgm:pt>
    <dgm:pt modelId="{8B8EBA03-9C6C-BE47-91A5-357D2AF32664}" type="sibTrans" cxnId="{3B09E6BE-CBF9-6A4F-9271-06EE17FC69F2}">
      <dgm:prSet/>
      <dgm:spPr/>
      <dgm:t>
        <a:bodyPr/>
        <a:lstStyle/>
        <a:p>
          <a:endParaRPr lang="hu-HU"/>
        </a:p>
      </dgm:t>
    </dgm:pt>
    <dgm:pt modelId="{B2131B9B-F8E2-3E4D-870A-FD34CB7F1D33}" type="pres">
      <dgm:prSet presAssocID="{F5ECE37F-F7E6-A648-829B-EEF6EA2A1207}" presName="CompostProcess" presStyleCnt="0">
        <dgm:presLayoutVars>
          <dgm:dir/>
          <dgm:resizeHandles val="exact"/>
        </dgm:presLayoutVars>
      </dgm:prSet>
      <dgm:spPr/>
    </dgm:pt>
    <dgm:pt modelId="{37827F85-F46E-E347-84C8-CBC423F5D1DB}" type="pres">
      <dgm:prSet presAssocID="{F5ECE37F-F7E6-A648-829B-EEF6EA2A1207}" presName="arrow" presStyleLbl="bgShp" presStyleIdx="0" presStyleCnt="1" custLinFactNeighborX="-1000" custLinFactNeighborY="-7348"/>
      <dgm:spPr>
        <a:solidFill>
          <a:srgbClr val="26968F"/>
        </a:solidFill>
      </dgm:spPr>
    </dgm:pt>
    <dgm:pt modelId="{E1BFFA9B-4ED7-8043-B0A5-5A890B531A59}" type="pres">
      <dgm:prSet presAssocID="{F5ECE37F-F7E6-A648-829B-EEF6EA2A1207}" presName="linearProcess" presStyleCnt="0"/>
      <dgm:spPr/>
    </dgm:pt>
    <dgm:pt modelId="{FDF8270E-B052-4443-9F44-47DEC708C041}" type="pres">
      <dgm:prSet presAssocID="{90ACF12A-50CE-E44E-9D26-8B69FFE25F8A}" presName="textNode" presStyleLbl="node1" presStyleIdx="0" presStyleCnt="3">
        <dgm:presLayoutVars>
          <dgm:bulletEnabled val="1"/>
        </dgm:presLayoutVars>
      </dgm:prSet>
      <dgm:spPr/>
    </dgm:pt>
    <dgm:pt modelId="{9E5A0CB0-3959-F246-B4F1-309E064722F3}" type="pres">
      <dgm:prSet presAssocID="{1C442A00-347C-EF4A-B771-926435FB5A95}" presName="sibTrans" presStyleCnt="0"/>
      <dgm:spPr/>
    </dgm:pt>
    <dgm:pt modelId="{E7ECAB4A-80D6-444B-99CD-BFE95533228D}" type="pres">
      <dgm:prSet presAssocID="{28847B15-CF1C-F14D-B66B-B155556A6FEA}" presName="textNode" presStyleLbl="node1" presStyleIdx="1" presStyleCnt="3">
        <dgm:presLayoutVars>
          <dgm:bulletEnabled val="1"/>
        </dgm:presLayoutVars>
      </dgm:prSet>
      <dgm:spPr/>
    </dgm:pt>
    <dgm:pt modelId="{333F1343-8049-D546-A4C1-AD43F0B19CA2}" type="pres">
      <dgm:prSet presAssocID="{1CE16719-8741-504E-8C78-1EA2053626D1}" presName="sibTrans" presStyleCnt="0"/>
      <dgm:spPr/>
    </dgm:pt>
    <dgm:pt modelId="{10651C41-F89A-7846-B964-53A1AEC0A022}" type="pres">
      <dgm:prSet presAssocID="{58B25748-5B0D-8D4E-9293-6DC487CC08D5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98D58611-D966-734D-BEB6-AC666F65DDA8}" type="presOf" srcId="{F5ECE37F-F7E6-A648-829B-EEF6EA2A1207}" destId="{B2131B9B-F8E2-3E4D-870A-FD34CB7F1D33}" srcOrd="0" destOrd="0" presId="urn:microsoft.com/office/officeart/2005/8/layout/hProcess9"/>
    <dgm:cxn modelId="{172B6269-B465-9C42-BF05-78BA3F3103B6}" type="presOf" srcId="{28847B15-CF1C-F14D-B66B-B155556A6FEA}" destId="{E7ECAB4A-80D6-444B-99CD-BFE95533228D}" srcOrd="0" destOrd="0" presId="urn:microsoft.com/office/officeart/2005/8/layout/hProcess9"/>
    <dgm:cxn modelId="{625DB870-D0CC-9A49-B402-C9982C32FE3D}" type="presOf" srcId="{90ACF12A-50CE-E44E-9D26-8B69FFE25F8A}" destId="{FDF8270E-B052-4443-9F44-47DEC708C041}" srcOrd="0" destOrd="0" presId="urn:microsoft.com/office/officeart/2005/8/layout/hProcess9"/>
    <dgm:cxn modelId="{3E75597D-AD62-B045-817B-38E8F3AD8097}" type="presOf" srcId="{58B25748-5B0D-8D4E-9293-6DC487CC08D5}" destId="{10651C41-F89A-7846-B964-53A1AEC0A022}" srcOrd="0" destOrd="0" presId="urn:microsoft.com/office/officeart/2005/8/layout/hProcess9"/>
    <dgm:cxn modelId="{15DBF8A8-9FD6-DA44-AA59-76074944800F}" srcId="{F5ECE37F-F7E6-A648-829B-EEF6EA2A1207}" destId="{90ACF12A-50CE-E44E-9D26-8B69FFE25F8A}" srcOrd="0" destOrd="0" parTransId="{CA52B0F7-E861-0949-AD17-A6718B1D5215}" sibTransId="{1C442A00-347C-EF4A-B771-926435FB5A95}"/>
    <dgm:cxn modelId="{3B09E6BE-CBF9-6A4F-9271-06EE17FC69F2}" srcId="{F5ECE37F-F7E6-A648-829B-EEF6EA2A1207}" destId="{58B25748-5B0D-8D4E-9293-6DC487CC08D5}" srcOrd="2" destOrd="0" parTransId="{FCA9D15B-C320-E846-8B36-47846E790C90}" sibTransId="{8B8EBA03-9C6C-BE47-91A5-357D2AF32664}"/>
    <dgm:cxn modelId="{55FAA8D3-23FF-1D49-9A36-01E735CF317E}" srcId="{F5ECE37F-F7E6-A648-829B-EEF6EA2A1207}" destId="{28847B15-CF1C-F14D-B66B-B155556A6FEA}" srcOrd="1" destOrd="0" parTransId="{02DB9098-079F-844B-97AE-7990601396B4}" sibTransId="{1CE16719-8741-504E-8C78-1EA2053626D1}"/>
    <dgm:cxn modelId="{0CDD1A60-6A75-E14F-9C8E-7D6F7A8C5536}" type="presParOf" srcId="{B2131B9B-F8E2-3E4D-870A-FD34CB7F1D33}" destId="{37827F85-F46E-E347-84C8-CBC423F5D1DB}" srcOrd="0" destOrd="0" presId="urn:microsoft.com/office/officeart/2005/8/layout/hProcess9"/>
    <dgm:cxn modelId="{3459336E-378E-C04F-B6CA-5BA77B53BA97}" type="presParOf" srcId="{B2131B9B-F8E2-3E4D-870A-FD34CB7F1D33}" destId="{E1BFFA9B-4ED7-8043-B0A5-5A890B531A59}" srcOrd="1" destOrd="0" presId="urn:microsoft.com/office/officeart/2005/8/layout/hProcess9"/>
    <dgm:cxn modelId="{2129C3AF-6723-EE4A-9C55-01DE49E90BCE}" type="presParOf" srcId="{E1BFFA9B-4ED7-8043-B0A5-5A890B531A59}" destId="{FDF8270E-B052-4443-9F44-47DEC708C041}" srcOrd="0" destOrd="0" presId="urn:microsoft.com/office/officeart/2005/8/layout/hProcess9"/>
    <dgm:cxn modelId="{CDEDF983-5467-FC46-A23B-C653410DE2F1}" type="presParOf" srcId="{E1BFFA9B-4ED7-8043-B0A5-5A890B531A59}" destId="{9E5A0CB0-3959-F246-B4F1-309E064722F3}" srcOrd="1" destOrd="0" presId="urn:microsoft.com/office/officeart/2005/8/layout/hProcess9"/>
    <dgm:cxn modelId="{4F0BEBBD-00AA-B54B-A70E-286FE71728E6}" type="presParOf" srcId="{E1BFFA9B-4ED7-8043-B0A5-5A890B531A59}" destId="{E7ECAB4A-80D6-444B-99CD-BFE95533228D}" srcOrd="2" destOrd="0" presId="urn:microsoft.com/office/officeart/2005/8/layout/hProcess9"/>
    <dgm:cxn modelId="{8795CBA2-400F-2145-97E5-D3F8A252993C}" type="presParOf" srcId="{E1BFFA9B-4ED7-8043-B0A5-5A890B531A59}" destId="{333F1343-8049-D546-A4C1-AD43F0B19CA2}" srcOrd="3" destOrd="0" presId="urn:microsoft.com/office/officeart/2005/8/layout/hProcess9"/>
    <dgm:cxn modelId="{25DEDBAF-906D-784B-A365-5C46C18D0CCD}" type="presParOf" srcId="{E1BFFA9B-4ED7-8043-B0A5-5A890B531A59}" destId="{10651C41-F89A-7846-B964-53A1AEC0A022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193BDFE-FAFD-8D45-95B4-63207272E65D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2604980E-DC64-FE49-AAD2-F0F8B23173EE}">
      <dgm:prSet phldrT="[Szöveg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dirty="0"/>
            <a:t>AI-</a:t>
          </a:r>
          <a:r>
            <a:rPr lang="hu-HU" dirty="0" err="1"/>
            <a:t>supported</a:t>
          </a:r>
          <a:r>
            <a:rPr lang="hu-HU" dirty="0"/>
            <a:t> </a:t>
          </a:r>
          <a:r>
            <a:rPr lang="hu-HU" dirty="0" err="1"/>
            <a:t>assessment</a:t>
          </a:r>
          <a:r>
            <a:rPr lang="hu-HU" dirty="0"/>
            <a:t> &amp; </a:t>
          </a:r>
          <a:r>
            <a:rPr lang="hu-HU" dirty="0" err="1"/>
            <a:t>tutoring</a:t>
          </a:r>
          <a:endParaRPr lang="hu-HU" dirty="0"/>
        </a:p>
      </dgm:t>
    </dgm:pt>
    <dgm:pt modelId="{1E9FB40C-0684-3B40-8413-F7D8B5BA1782}" type="parTrans" cxnId="{750D30FA-EE5A-644F-8D05-3978B1981A7C}">
      <dgm:prSet/>
      <dgm:spPr/>
      <dgm:t>
        <a:bodyPr/>
        <a:lstStyle/>
        <a:p>
          <a:endParaRPr lang="hu-HU"/>
        </a:p>
      </dgm:t>
    </dgm:pt>
    <dgm:pt modelId="{82F7081E-E5D8-7240-A789-6F672873052A}" type="sibTrans" cxnId="{750D30FA-EE5A-644F-8D05-3978B1981A7C}">
      <dgm:prSet/>
      <dgm:spPr/>
      <dgm:t>
        <a:bodyPr/>
        <a:lstStyle/>
        <a:p>
          <a:endParaRPr lang="hu-HU"/>
        </a:p>
      </dgm:t>
    </dgm:pt>
    <dgm:pt modelId="{4E6E993A-DE84-144D-929E-79B2CF09BD3D}">
      <dgm:prSet phldrT="[Szöveg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dirty="0" err="1"/>
            <a:t>Robotics</a:t>
          </a:r>
          <a:r>
            <a:rPr lang="hu-HU" dirty="0"/>
            <a:t>, </a:t>
          </a:r>
          <a:r>
            <a:rPr lang="hu-HU" dirty="0" err="1"/>
            <a:t>IoT</a:t>
          </a:r>
          <a:r>
            <a:rPr lang="hu-HU" dirty="0"/>
            <a:t>, </a:t>
          </a:r>
          <a:r>
            <a:rPr lang="hu-HU" dirty="0" err="1"/>
            <a:t>smart</a:t>
          </a:r>
          <a:r>
            <a:rPr lang="hu-HU" dirty="0"/>
            <a:t> </a:t>
          </a:r>
          <a:r>
            <a:rPr lang="hu-HU" dirty="0" err="1"/>
            <a:t>equipment</a:t>
          </a:r>
          <a:r>
            <a:rPr lang="hu-HU" dirty="0"/>
            <a:t> in VET </a:t>
          </a:r>
          <a:r>
            <a:rPr lang="hu-HU" dirty="0" err="1"/>
            <a:t>labs</a:t>
          </a:r>
          <a:endParaRPr lang="hu-HU" dirty="0"/>
        </a:p>
      </dgm:t>
    </dgm:pt>
    <dgm:pt modelId="{2B18CC6F-F93F-F44F-831E-1EBD49D9743A}" type="parTrans" cxnId="{F6BDDEDD-7B3E-1A42-955C-B5787DE29B5C}">
      <dgm:prSet/>
      <dgm:spPr/>
      <dgm:t>
        <a:bodyPr/>
        <a:lstStyle/>
        <a:p>
          <a:endParaRPr lang="hu-HU"/>
        </a:p>
      </dgm:t>
    </dgm:pt>
    <dgm:pt modelId="{FE779BDD-DD10-ED4B-8DD0-AE40AB02FDD3}" type="sibTrans" cxnId="{F6BDDEDD-7B3E-1A42-955C-B5787DE29B5C}">
      <dgm:prSet/>
      <dgm:spPr/>
      <dgm:t>
        <a:bodyPr/>
        <a:lstStyle/>
        <a:p>
          <a:endParaRPr lang="hu-HU"/>
        </a:p>
      </dgm:t>
    </dgm:pt>
    <dgm:pt modelId="{483180CA-7A19-144F-8B62-0E43A6835BF0}">
      <dgm:prSet phldrT="[Szöveg]"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realistic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work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simulations</a:t>
          </a:r>
          <a:r>
            <a:rPr lang="hu-HU" dirty="0">
              <a:solidFill>
                <a:srgbClr val="26968F"/>
              </a:solidFill>
            </a:rPr>
            <a:t>,</a:t>
          </a:r>
        </a:p>
      </dgm:t>
    </dgm:pt>
    <dgm:pt modelId="{008BDA32-8B4D-DA41-A209-DBE03FF247DD}" type="parTrans" cxnId="{45E70A04-B227-124B-8CA2-DD3BEB430BC4}">
      <dgm:prSet/>
      <dgm:spPr/>
      <dgm:t>
        <a:bodyPr/>
        <a:lstStyle/>
        <a:p>
          <a:endParaRPr lang="hu-HU"/>
        </a:p>
      </dgm:t>
    </dgm:pt>
    <dgm:pt modelId="{F1EFA1F5-BB72-F54F-9663-F992F96A8C3B}" type="sibTrans" cxnId="{45E70A04-B227-124B-8CA2-DD3BEB430BC4}">
      <dgm:prSet/>
      <dgm:spPr/>
      <dgm:t>
        <a:bodyPr/>
        <a:lstStyle/>
        <a:p>
          <a:endParaRPr lang="hu-HU"/>
        </a:p>
      </dgm:t>
    </dgm:pt>
    <dgm:pt modelId="{8737C6C0-4FE5-4040-91AE-A33011E2BE6A}">
      <dgm:prSet phldrT="[Szöveg]"/>
      <dgm:spPr/>
      <dgm:t>
        <a:bodyPr/>
        <a:lstStyle/>
        <a:p>
          <a:pPr algn="ctr"/>
          <a:r>
            <a:rPr lang="hu-HU" dirty="0">
              <a:solidFill>
                <a:srgbClr val="26968F"/>
              </a:solidFill>
            </a:rPr>
            <a:t>computer </a:t>
          </a:r>
          <a:r>
            <a:rPr lang="hu-HU" dirty="0" err="1">
              <a:solidFill>
                <a:srgbClr val="26968F"/>
              </a:solidFill>
            </a:rPr>
            <a:t>vision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can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analyse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welding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quality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or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hairdressing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movements</a:t>
          </a:r>
          <a:r>
            <a:rPr lang="hu-HU" dirty="0">
              <a:solidFill>
                <a:srgbClr val="26968F"/>
              </a:solidFill>
            </a:rPr>
            <a:t>,</a:t>
          </a:r>
        </a:p>
      </dgm:t>
    </dgm:pt>
    <dgm:pt modelId="{D1906FEA-C9EF-F54E-8DB5-D8875E5B5BA6}" type="sibTrans" cxnId="{17BCE52E-426C-8241-BE71-0A0583791E4E}">
      <dgm:prSet/>
      <dgm:spPr/>
      <dgm:t>
        <a:bodyPr/>
        <a:lstStyle/>
        <a:p>
          <a:endParaRPr lang="hu-HU"/>
        </a:p>
      </dgm:t>
    </dgm:pt>
    <dgm:pt modelId="{D0BEEBA7-F9D5-B741-B4AB-C4C76E78F82E}" type="parTrans" cxnId="{17BCE52E-426C-8241-BE71-0A0583791E4E}">
      <dgm:prSet/>
      <dgm:spPr/>
      <dgm:t>
        <a:bodyPr/>
        <a:lstStyle/>
        <a:p>
          <a:endParaRPr lang="hu-HU"/>
        </a:p>
      </dgm:t>
    </dgm:pt>
    <dgm:pt modelId="{C21D5799-4A67-7446-BD89-5C85D82D577C}">
      <dgm:prSet/>
      <dgm:spPr/>
      <dgm:t>
        <a:bodyPr/>
        <a:lstStyle/>
        <a:p>
          <a:pPr algn="ctr"/>
          <a:endParaRPr lang="hu-HU" dirty="0" err="1">
            <a:solidFill>
              <a:srgbClr val="26968F"/>
            </a:solidFill>
          </a:endParaRPr>
        </a:p>
      </dgm:t>
    </dgm:pt>
    <dgm:pt modelId="{AE910C11-DA78-9F48-97C1-B1F501848CD4}" type="parTrans" cxnId="{DDE46C60-138C-3B43-8ABE-9BFCF1683C01}">
      <dgm:prSet/>
      <dgm:spPr/>
      <dgm:t>
        <a:bodyPr/>
        <a:lstStyle/>
        <a:p>
          <a:endParaRPr lang="hu-HU"/>
        </a:p>
      </dgm:t>
    </dgm:pt>
    <dgm:pt modelId="{614C17CD-7797-7B4D-803E-94CE7D7D099E}" type="sibTrans" cxnId="{DDE46C60-138C-3B43-8ABE-9BFCF1683C01}">
      <dgm:prSet/>
      <dgm:spPr/>
      <dgm:t>
        <a:bodyPr/>
        <a:lstStyle/>
        <a:p>
          <a:endParaRPr lang="hu-HU"/>
        </a:p>
      </dgm:t>
    </dgm:pt>
    <dgm:pt modelId="{3D1D3D6D-E1D3-EF44-9788-659B572CD088}">
      <dgm:prSet/>
      <dgm:spPr/>
      <dgm:t>
        <a:bodyPr/>
        <a:lstStyle/>
        <a:p>
          <a:pPr algn="ctr"/>
          <a:endParaRPr lang="hu-HU" dirty="0">
            <a:solidFill>
              <a:srgbClr val="26968F"/>
            </a:solidFill>
          </a:endParaRPr>
        </a:p>
      </dgm:t>
    </dgm:pt>
    <dgm:pt modelId="{EBA82A10-A736-6944-BE52-28D4F93E9239}" type="parTrans" cxnId="{033789F7-060C-E347-B229-5D7A9AF62793}">
      <dgm:prSet/>
      <dgm:spPr/>
      <dgm:t>
        <a:bodyPr/>
        <a:lstStyle/>
        <a:p>
          <a:endParaRPr lang="hu-HU"/>
        </a:p>
      </dgm:t>
    </dgm:pt>
    <dgm:pt modelId="{430C7CF5-AD42-3149-A856-A26AA9ECDC6D}" type="sibTrans" cxnId="{033789F7-060C-E347-B229-5D7A9AF62793}">
      <dgm:prSet/>
      <dgm:spPr/>
      <dgm:t>
        <a:bodyPr/>
        <a:lstStyle/>
        <a:p>
          <a:endParaRPr lang="hu-HU"/>
        </a:p>
      </dgm:t>
    </dgm:pt>
    <dgm:pt modelId="{B05AAF03-211C-7444-A084-1A5357F5C17F}">
      <dgm:prSet/>
      <dgm:spPr/>
      <dgm:t>
        <a:bodyPr/>
        <a:lstStyle/>
        <a:p>
          <a:pPr algn="ctr"/>
          <a:r>
            <a:rPr lang="hu-HU" dirty="0">
              <a:solidFill>
                <a:srgbClr val="26968F"/>
              </a:solidFill>
            </a:rPr>
            <a:t>NLP-</a:t>
          </a:r>
          <a:r>
            <a:rPr lang="hu-HU" dirty="0" err="1">
              <a:solidFill>
                <a:srgbClr val="26968F"/>
              </a:solidFill>
            </a:rPr>
            <a:t>based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tools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can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evaluate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communication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skills</a:t>
          </a:r>
          <a:r>
            <a:rPr lang="hu-HU" dirty="0">
              <a:solidFill>
                <a:srgbClr val="26968F"/>
              </a:solidFill>
            </a:rPr>
            <a:t>,</a:t>
          </a:r>
        </a:p>
      </dgm:t>
    </dgm:pt>
    <dgm:pt modelId="{762A842C-612D-A84E-A115-D8F6C5DC8007}" type="parTrans" cxnId="{B91E2583-AA08-394D-8C3C-41F7117C561A}">
      <dgm:prSet/>
      <dgm:spPr/>
      <dgm:t>
        <a:bodyPr/>
        <a:lstStyle/>
        <a:p>
          <a:endParaRPr lang="hu-HU"/>
        </a:p>
      </dgm:t>
    </dgm:pt>
    <dgm:pt modelId="{AD755BDC-9156-FA4C-B8D9-29111D5A73EF}" type="sibTrans" cxnId="{B91E2583-AA08-394D-8C3C-41F7117C561A}">
      <dgm:prSet/>
      <dgm:spPr/>
      <dgm:t>
        <a:bodyPr/>
        <a:lstStyle/>
        <a:p>
          <a:endParaRPr lang="hu-HU"/>
        </a:p>
      </dgm:t>
    </dgm:pt>
    <dgm:pt modelId="{105AD29F-D411-4945-8B12-FB9C886DD543}">
      <dgm:prSet/>
      <dgm:spPr/>
      <dgm:t>
        <a:bodyPr/>
        <a:lstStyle/>
        <a:p>
          <a:pPr algn="ctr"/>
          <a:r>
            <a:rPr lang="hu-HU" dirty="0">
              <a:solidFill>
                <a:srgbClr val="26968F"/>
              </a:solidFill>
            </a:rPr>
            <a:t>AI </a:t>
          </a:r>
          <a:r>
            <a:rPr lang="hu-HU" dirty="0" err="1">
              <a:solidFill>
                <a:srgbClr val="26968F"/>
              </a:solidFill>
            </a:rPr>
            <a:t>tutors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can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provide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immediate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feedback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on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practical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tasks</a:t>
          </a:r>
          <a:endParaRPr lang="hu-HU" dirty="0">
            <a:solidFill>
              <a:srgbClr val="26968F"/>
            </a:solidFill>
          </a:endParaRPr>
        </a:p>
      </dgm:t>
    </dgm:pt>
    <dgm:pt modelId="{29CBC23D-7DE8-BC49-8D83-A9DCA8B55DDA}" type="parTrans" cxnId="{E087A4DF-4057-4B48-94D3-3AE2E873860C}">
      <dgm:prSet/>
      <dgm:spPr/>
      <dgm:t>
        <a:bodyPr/>
        <a:lstStyle/>
        <a:p>
          <a:endParaRPr lang="hu-HU"/>
        </a:p>
      </dgm:t>
    </dgm:pt>
    <dgm:pt modelId="{575508F1-CBC2-BD4F-A9AB-34A1BF6CCCE8}" type="sibTrans" cxnId="{E087A4DF-4057-4B48-94D3-3AE2E873860C}">
      <dgm:prSet/>
      <dgm:spPr/>
      <dgm:t>
        <a:bodyPr/>
        <a:lstStyle/>
        <a:p>
          <a:endParaRPr lang="hu-HU"/>
        </a:p>
      </dgm:t>
    </dgm:pt>
    <dgm:pt modelId="{87001B92-6BC1-634B-9923-7E28C2AE46D1}">
      <dgm:prSet/>
      <dgm:spPr/>
      <dgm:t>
        <a:bodyPr/>
        <a:lstStyle/>
        <a:p>
          <a:pPr algn="ctr"/>
          <a:endParaRPr lang="hu-HU" dirty="0" err="1">
            <a:solidFill>
              <a:srgbClr val="26968F"/>
            </a:solidFill>
          </a:endParaRPr>
        </a:p>
      </dgm:t>
    </dgm:pt>
    <dgm:pt modelId="{8C5813F5-79CE-5246-9FF5-C0ACA8EAFE73}" type="parTrans" cxnId="{FF42AAC4-D6F3-0F4A-92E6-77726FE01EC5}">
      <dgm:prSet/>
      <dgm:spPr/>
      <dgm:t>
        <a:bodyPr/>
        <a:lstStyle/>
        <a:p>
          <a:endParaRPr lang="hu-HU"/>
        </a:p>
      </dgm:t>
    </dgm:pt>
    <dgm:pt modelId="{5058A6D7-8AA4-6541-896D-55D0FF716590}" type="sibTrans" cxnId="{FF42AAC4-D6F3-0F4A-92E6-77726FE01EC5}">
      <dgm:prSet/>
      <dgm:spPr/>
      <dgm:t>
        <a:bodyPr/>
        <a:lstStyle/>
        <a:p>
          <a:endParaRPr lang="hu-HU"/>
        </a:p>
      </dgm:t>
    </dgm:pt>
    <dgm:pt modelId="{E922F977-523A-0A4A-9EF1-DEB5280A1BFC}">
      <dgm:prSet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up-to-date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training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aligned with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employer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needs</a:t>
          </a:r>
          <a:r>
            <a:rPr lang="hu-HU" dirty="0">
              <a:solidFill>
                <a:srgbClr val="26968F"/>
              </a:solidFill>
            </a:rPr>
            <a:t>,</a:t>
          </a:r>
        </a:p>
      </dgm:t>
    </dgm:pt>
    <dgm:pt modelId="{AD232EED-AE17-4E4C-9730-3D7887D38409}" type="parTrans" cxnId="{086420C9-8864-DB42-A422-FDAC00D49EC0}">
      <dgm:prSet/>
      <dgm:spPr/>
      <dgm:t>
        <a:bodyPr/>
        <a:lstStyle/>
        <a:p>
          <a:endParaRPr lang="hu-HU"/>
        </a:p>
      </dgm:t>
    </dgm:pt>
    <dgm:pt modelId="{CB8B7101-75C1-224C-A120-9B55E26DF138}" type="sibTrans" cxnId="{086420C9-8864-DB42-A422-FDAC00D49EC0}">
      <dgm:prSet/>
      <dgm:spPr/>
      <dgm:t>
        <a:bodyPr/>
        <a:lstStyle/>
        <a:p>
          <a:endParaRPr lang="hu-HU"/>
        </a:p>
      </dgm:t>
    </dgm:pt>
    <dgm:pt modelId="{252930EB-A9F7-E741-AB94-2C12A82719C3}">
      <dgm:prSet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digital-readiness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for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Industry</a:t>
          </a:r>
          <a:r>
            <a:rPr lang="hu-HU" dirty="0">
              <a:solidFill>
                <a:srgbClr val="26968F"/>
              </a:solidFill>
            </a:rPr>
            <a:t> 4.0 and 5.0 </a:t>
          </a:r>
          <a:r>
            <a:rPr lang="hu-HU" dirty="0" err="1">
              <a:solidFill>
                <a:srgbClr val="26968F"/>
              </a:solidFill>
            </a:rPr>
            <a:t>roles</a:t>
          </a:r>
          <a:endParaRPr lang="hu-HU" dirty="0">
            <a:solidFill>
              <a:srgbClr val="26968F"/>
            </a:solidFill>
          </a:endParaRPr>
        </a:p>
      </dgm:t>
    </dgm:pt>
    <dgm:pt modelId="{7B56CC33-0878-5F46-ACD2-040484527D9F}" type="parTrans" cxnId="{003FCF75-2B15-9A45-8CF7-C8ECCF2429FB}">
      <dgm:prSet/>
      <dgm:spPr/>
      <dgm:t>
        <a:bodyPr/>
        <a:lstStyle/>
        <a:p>
          <a:endParaRPr lang="hu-HU"/>
        </a:p>
      </dgm:t>
    </dgm:pt>
    <dgm:pt modelId="{43132FAE-2E58-D347-BB56-349105044A5E}" type="sibTrans" cxnId="{003FCF75-2B15-9A45-8CF7-C8ECCF2429FB}">
      <dgm:prSet/>
      <dgm:spPr/>
      <dgm:t>
        <a:bodyPr/>
        <a:lstStyle/>
        <a:p>
          <a:endParaRPr lang="hu-HU"/>
        </a:p>
      </dgm:t>
    </dgm:pt>
    <dgm:pt modelId="{BE8C532E-DE24-F64C-89A0-30CFF239BA26}">
      <dgm:prSet/>
      <dgm:spPr/>
      <dgm:t>
        <a:bodyPr/>
        <a:lstStyle/>
        <a:p>
          <a:pPr algn="ctr"/>
          <a:endParaRPr lang="hu-HU" dirty="0" err="1">
            <a:solidFill>
              <a:srgbClr val="26968F"/>
            </a:solidFill>
          </a:endParaRPr>
        </a:p>
      </dgm:t>
    </dgm:pt>
    <dgm:pt modelId="{1A181C82-0266-944D-B16E-6EC9E8AFD80A}" type="parTrans" cxnId="{4BD9A326-0E76-B54D-8F47-ADDEDB393826}">
      <dgm:prSet/>
      <dgm:spPr/>
      <dgm:t>
        <a:bodyPr/>
        <a:lstStyle/>
        <a:p>
          <a:endParaRPr lang="hu-HU"/>
        </a:p>
      </dgm:t>
    </dgm:pt>
    <dgm:pt modelId="{9C88BF87-0E17-4843-A464-7F5A271F7666}" type="sibTrans" cxnId="{4BD9A326-0E76-B54D-8F47-ADDEDB393826}">
      <dgm:prSet/>
      <dgm:spPr/>
      <dgm:t>
        <a:bodyPr/>
        <a:lstStyle/>
        <a:p>
          <a:endParaRPr lang="hu-HU"/>
        </a:p>
      </dgm:t>
    </dgm:pt>
    <dgm:pt modelId="{38F96859-D030-6A4A-B140-5B0C15D56CB5}" type="pres">
      <dgm:prSet presAssocID="{3193BDFE-FAFD-8D45-95B4-63207272E65D}" presName="Name0" presStyleCnt="0">
        <dgm:presLayoutVars>
          <dgm:dir/>
          <dgm:animLvl val="lvl"/>
          <dgm:resizeHandles val="exact"/>
        </dgm:presLayoutVars>
      </dgm:prSet>
      <dgm:spPr/>
    </dgm:pt>
    <dgm:pt modelId="{C892F038-9A1D-8341-A76D-6087477EAB38}" type="pres">
      <dgm:prSet presAssocID="{2604980E-DC64-FE49-AAD2-F0F8B23173EE}" presName="composite" presStyleCnt="0"/>
      <dgm:spPr/>
    </dgm:pt>
    <dgm:pt modelId="{D5AF1DFD-96BA-2E4B-9726-3C9DA4AE4E55}" type="pres">
      <dgm:prSet presAssocID="{2604980E-DC64-FE49-AAD2-F0F8B23173E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1C5A2D84-2B73-6B4E-ACC4-814774D298A6}" type="pres">
      <dgm:prSet presAssocID="{2604980E-DC64-FE49-AAD2-F0F8B23173EE}" presName="desTx" presStyleLbl="alignAccFollowNode1" presStyleIdx="0" presStyleCnt="2" custScaleX="116840" custScaleY="88606" custLinFactNeighborY="-2407">
        <dgm:presLayoutVars>
          <dgm:bulletEnabled val="1"/>
        </dgm:presLayoutVars>
      </dgm:prSet>
      <dgm:spPr/>
    </dgm:pt>
    <dgm:pt modelId="{2A406F3E-6D24-9A42-A60D-B885D96EA403}" type="pres">
      <dgm:prSet presAssocID="{82F7081E-E5D8-7240-A789-6F672873052A}" presName="space" presStyleCnt="0"/>
      <dgm:spPr/>
    </dgm:pt>
    <dgm:pt modelId="{593C4736-707F-DB41-A793-2E1EBAE83345}" type="pres">
      <dgm:prSet presAssocID="{4E6E993A-DE84-144D-929E-79B2CF09BD3D}" presName="composite" presStyleCnt="0"/>
      <dgm:spPr/>
    </dgm:pt>
    <dgm:pt modelId="{746D47FE-35BD-2E42-86DA-CFB73FBF7F6B}" type="pres">
      <dgm:prSet presAssocID="{4E6E993A-DE84-144D-929E-79B2CF09BD3D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A237A493-606A-F249-AEA9-1DB97A4999C4}" type="pres">
      <dgm:prSet presAssocID="{4E6E993A-DE84-144D-929E-79B2CF09BD3D}" presName="desTx" presStyleLbl="alignAccFollowNode1" presStyleIdx="1" presStyleCnt="2" custScaleX="115417" custScaleY="84317" custLinFactNeighborX="1119" custLinFactNeighborY="-5173">
        <dgm:presLayoutVars>
          <dgm:bulletEnabled val="1"/>
        </dgm:presLayoutVars>
      </dgm:prSet>
      <dgm:spPr/>
    </dgm:pt>
  </dgm:ptLst>
  <dgm:cxnLst>
    <dgm:cxn modelId="{45E70A04-B227-124B-8CA2-DD3BEB430BC4}" srcId="{4E6E993A-DE84-144D-929E-79B2CF09BD3D}" destId="{483180CA-7A19-144F-8B62-0E43A6835BF0}" srcOrd="0" destOrd="0" parTransId="{008BDA32-8B4D-DA41-A209-DBE03FF247DD}" sibTransId="{F1EFA1F5-BB72-F54F-9663-F992F96A8C3B}"/>
    <dgm:cxn modelId="{91483913-2B34-D842-A59F-6E1390FBFB78}" type="presOf" srcId="{3193BDFE-FAFD-8D45-95B4-63207272E65D}" destId="{38F96859-D030-6A4A-B140-5B0C15D56CB5}" srcOrd="0" destOrd="0" presId="urn:microsoft.com/office/officeart/2005/8/layout/hList1"/>
    <dgm:cxn modelId="{8C95D318-EC87-0A46-8043-BFBF42B1F498}" type="presOf" srcId="{C21D5799-4A67-7446-BD89-5C85D82D577C}" destId="{1C5A2D84-2B73-6B4E-ACC4-814774D298A6}" srcOrd="0" destOrd="4" presId="urn:microsoft.com/office/officeart/2005/8/layout/hList1"/>
    <dgm:cxn modelId="{4BD9A326-0E76-B54D-8F47-ADDEDB393826}" srcId="{4E6E993A-DE84-144D-929E-79B2CF09BD3D}" destId="{BE8C532E-DE24-F64C-89A0-30CFF239BA26}" srcOrd="3" destOrd="0" parTransId="{1A181C82-0266-944D-B16E-6EC9E8AFD80A}" sibTransId="{9C88BF87-0E17-4843-A464-7F5A271F7666}"/>
    <dgm:cxn modelId="{17BCE52E-426C-8241-BE71-0A0583791E4E}" srcId="{2604980E-DC64-FE49-AAD2-F0F8B23173EE}" destId="{8737C6C0-4FE5-4040-91AE-A33011E2BE6A}" srcOrd="0" destOrd="0" parTransId="{D0BEEBA7-F9D5-B741-B4AB-C4C76E78F82E}" sibTransId="{D1906FEA-C9EF-F54E-8DB5-D8875E5B5BA6}"/>
    <dgm:cxn modelId="{70EDC348-3320-5D4D-937F-002744302155}" type="presOf" srcId="{87001B92-6BC1-634B-9923-7E28C2AE46D1}" destId="{1C5A2D84-2B73-6B4E-ACC4-814774D298A6}" srcOrd="0" destOrd="3" presId="urn:microsoft.com/office/officeart/2005/8/layout/hList1"/>
    <dgm:cxn modelId="{73B8374E-A0C4-2C4E-AA00-4EA90978FFEA}" type="presOf" srcId="{252930EB-A9F7-E741-AB94-2C12A82719C3}" destId="{A237A493-606A-F249-AEA9-1DB97A4999C4}" srcOrd="0" destOrd="2" presId="urn:microsoft.com/office/officeart/2005/8/layout/hList1"/>
    <dgm:cxn modelId="{0BD27E5F-25AE-AB46-808A-63F56448C57F}" type="presOf" srcId="{4E6E993A-DE84-144D-929E-79B2CF09BD3D}" destId="{746D47FE-35BD-2E42-86DA-CFB73FBF7F6B}" srcOrd="0" destOrd="0" presId="urn:microsoft.com/office/officeart/2005/8/layout/hList1"/>
    <dgm:cxn modelId="{DDE46C60-138C-3B43-8ABE-9BFCF1683C01}" srcId="{2604980E-DC64-FE49-AAD2-F0F8B23173EE}" destId="{C21D5799-4A67-7446-BD89-5C85D82D577C}" srcOrd="4" destOrd="0" parTransId="{AE910C11-DA78-9F48-97C1-B1F501848CD4}" sibTransId="{614C17CD-7797-7B4D-803E-94CE7D7D099E}"/>
    <dgm:cxn modelId="{003FCF75-2B15-9A45-8CF7-C8ECCF2429FB}" srcId="{4E6E993A-DE84-144D-929E-79B2CF09BD3D}" destId="{252930EB-A9F7-E741-AB94-2C12A82719C3}" srcOrd="2" destOrd="0" parTransId="{7B56CC33-0878-5F46-ACD2-040484527D9F}" sibTransId="{43132FAE-2E58-D347-BB56-349105044A5E}"/>
    <dgm:cxn modelId="{B91E2583-AA08-394D-8C3C-41F7117C561A}" srcId="{2604980E-DC64-FE49-AAD2-F0F8B23173EE}" destId="{B05AAF03-211C-7444-A084-1A5357F5C17F}" srcOrd="1" destOrd="0" parTransId="{762A842C-612D-A84E-A115-D8F6C5DC8007}" sibTransId="{AD755BDC-9156-FA4C-B8D9-29111D5A73EF}"/>
    <dgm:cxn modelId="{4A77228D-FC4E-3E4F-80E3-1EE1BD800BAA}" type="presOf" srcId="{3D1D3D6D-E1D3-EF44-9788-659B572CD088}" destId="{A237A493-606A-F249-AEA9-1DB97A4999C4}" srcOrd="0" destOrd="4" presId="urn:microsoft.com/office/officeart/2005/8/layout/hList1"/>
    <dgm:cxn modelId="{CA746A90-DD0C-CF4F-BF10-B074722BCB9C}" type="presOf" srcId="{E922F977-523A-0A4A-9EF1-DEB5280A1BFC}" destId="{A237A493-606A-F249-AEA9-1DB97A4999C4}" srcOrd="0" destOrd="1" presId="urn:microsoft.com/office/officeart/2005/8/layout/hList1"/>
    <dgm:cxn modelId="{9C6E1D93-5EA7-2F4D-947D-A33CAD5234AB}" type="presOf" srcId="{B05AAF03-211C-7444-A084-1A5357F5C17F}" destId="{1C5A2D84-2B73-6B4E-ACC4-814774D298A6}" srcOrd="0" destOrd="1" presId="urn:microsoft.com/office/officeart/2005/8/layout/hList1"/>
    <dgm:cxn modelId="{730574BA-447A-054C-90A0-75648792E36C}" type="presOf" srcId="{2604980E-DC64-FE49-AAD2-F0F8B23173EE}" destId="{D5AF1DFD-96BA-2E4B-9726-3C9DA4AE4E55}" srcOrd="0" destOrd="0" presId="urn:microsoft.com/office/officeart/2005/8/layout/hList1"/>
    <dgm:cxn modelId="{E701E1BF-0DE2-3C4F-AB49-17DA78D7EF5C}" type="presOf" srcId="{8737C6C0-4FE5-4040-91AE-A33011E2BE6A}" destId="{1C5A2D84-2B73-6B4E-ACC4-814774D298A6}" srcOrd="0" destOrd="0" presId="urn:microsoft.com/office/officeart/2005/8/layout/hList1"/>
    <dgm:cxn modelId="{FF42AAC4-D6F3-0F4A-92E6-77726FE01EC5}" srcId="{2604980E-DC64-FE49-AAD2-F0F8B23173EE}" destId="{87001B92-6BC1-634B-9923-7E28C2AE46D1}" srcOrd="3" destOrd="0" parTransId="{8C5813F5-79CE-5246-9FF5-C0ACA8EAFE73}" sibTransId="{5058A6D7-8AA4-6541-896D-55D0FF716590}"/>
    <dgm:cxn modelId="{086420C9-8864-DB42-A422-FDAC00D49EC0}" srcId="{4E6E993A-DE84-144D-929E-79B2CF09BD3D}" destId="{E922F977-523A-0A4A-9EF1-DEB5280A1BFC}" srcOrd="1" destOrd="0" parTransId="{AD232EED-AE17-4E4C-9730-3D7887D38409}" sibTransId="{CB8B7101-75C1-224C-A120-9B55E26DF138}"/>
    <dgm:cxn modelId="{F6BDDEDD-7B3E-1A42-955C-B5787DE29B5C}" srcId="{3193BDFE-FAFD-8D45-95B4-63207272E65D}" destId="{4E6E993A-DE84-144D-929E-79B2CF09BD3D}" srcOrd="1" destOrd="0" parTransId="{2B18CC6F-F93F-F44F-831E-1EBD49D9743A}" sibTransId="{FE779BDD-DD10-ED4B-8DD0-AE40AB02FDD3}"/>
    <dgm:cxn modelId="{E087A4DF-4057-4B48-94D3-3AE2E873860C}" srcId="{2604980E-DC64-FE49-AAD2-F0F8B23173EE}" destId="{105AD29F-D411-4945-8B12-FB9C886DD543}" srcOrd="2" destOrd="0" parTransId="{29CBC23D-7DE8-BC49-8D83-A9DCA8B55DDA}" sibTransId="{575508F1-CBC2-BD4F-A9AB-34A1BF6CCCE8}"/>
    <dgm:cxn modelId="{FE644CE5-1A68-D849-88FE-2AD6299A05E6}" type="presOf" srcId="{105AD29F-D411-4945-8B12-FB9C886DD543}" destId="{1C5A2D84-2B73-6B4E-ACC4-814774D298A6}" srcOrd="0" destOrd="2" presId="urn:microsoft.com/office/officeart/2005/8/layout/hList1"/>
    <dgm:cxn modelId="{CC354CF5-E01E-284C-AED7-816E6C3C02A2}" type="presOf" srcId="{483180CA-7A19-144F-8B62-0E43A6835BF0}" destId="{A237A493-606A-F249-AEA9-1DB97A4999C4}" srcOrd="0" destOrd="0" presId="urn:microsoft.com/office/officeart/2005/8/layout/hList1"/>
    <dgm:cxn modelId="{033789F7-060C-E347-B229-5D7A9AF62793}" srcId="{4E6E993A-DE84-144D-929E-79B2CF09BD3D}" destId="{3D1D3D6D-E1D3-EF44-9788-659B572CD088}" srcOrd="4" destOrd="0" parTransId="{EBA82A10-A736-6944-BE52-28D4F93E9239}" sibTransId="{430C7CF5-AD42-3149-A856-A26AA9ECDC6D}"/>
    <dgm:cxn modelId="{750D30FA-EE5A-644F-8D05-3978B1981A7C}" srcId="{3193BDFE-FAFD-8D45-95B4-63207272E65D}" destId="{2604980E-DC64-FE49-AAD2-F0F8B23173EE}" srcOrd="0" destOrd="0" parTransId="{1E9FB40C-0684-3B40-8413-F7D8B5BA1782}" sibTransId="{82F7081E-E5D8-7240-A789-6F672873052A}"/>
    <dgm:cxn modelId="{1CCA45FE-0A3F-C849-9F0F-2E2E6FF8BAAA}" type="presOf" srcId="{BE8C532E-DE24-F64C-89A0-30CFF239BA26}" destId="{A237A493-606A-F249-AEA9-1DB97A4999C4}" srcOrd="0" destOrd="3" presId="urn:microsoft.com/office/officeart/2005/8/layout/hList1"/>
    <dgm:cxn modelId="{F58D8411-66DD-B74A-A9A9-48658BA4104F}" type="presParOf" srcId="{38F96859-D030-6A4A-B140-5B0C15D56CB5}" destId="{C892F038-9A1D-8341-A76D-6087477EAB38}" srcOrd="0" destOrd="0" presId="urn:microsoft.com/office/officeart/2005/8/layout/hList1"/>
    <dgm:cxn modelId="{52B06045-1382-A248-8AE1-864748C460AA}" type="presParOf" srcId="{C892F038-9A1D-8341-A76D-6087477EAB38}" destId="{D5AF1DFD-96BA-2E4B-9726-3C9DA4AE4E55}" srcOrd="0" destOrd="0" presId="urn:microsoft.com/office/officeart/2005/8/layout/hList1"/>
    <dgm:cxn modelId="{129AAF98-80C3-444E-8C59-AC9CA79FC2CC}" type="presParOf" srcId="{C892F038-9A1D-8341-A76D-6087477EAB38}" destId="{1C5A2D84-2B73-6B4E-ACC4-814774D298A6}" srcOrd="1" destOrd="0" presId="urn:microsoft.com/office/officeart/2005/8/layout/hList1"/>
    <dgm:cxn modelId="{958A3E04-F8B8-1448-AABF-919DCDD958EB}" type="presParOf" srcId="{38F96859-D030-6A4A-B140-5B0C15D56CB5}" destId="{2A406F3E-6D24-9A42-A60D-B885D96EA403}" srcOrd="1" destOrd="0" presId="urn:microsoft.com/office/officeart/2005/8/layout/hList1"/>
    <dgm:cxn modelId="{5B8C5B4A-DEC1-B041-8BB3-3FBE1BA4DAAF}" type="presParOf" srcId="{38F96859-D030-6A4A-B140-5B0C15D56CB5}" destId="{593C4736-707F-DB41-A793-2E1EBAE83345}" srcOrd="2" destOrd="0" presId="urn:microsoft.com/office/officeart/2005/8/layout/hList1"/>
    <dgm:cxn modelId="{85F7B14D-5C1B-B648-AB98-AFAC329625C8}" type="presParOf" srcId="{593C4736-707F-DB41-A793-2E1EBAE83345}" destId="{746D47FE-35BD-2E42-86DA-CFB73FBF7F6B}" srcOrd="0" destOrd="0" presId="urn:microsoft.com/office/officeart/2005/8/layout/hList1"/>
    <dgm:cxn modelId="{3C6F922F-C4C5-C146-B337-821CD6465ED7}" type="presParOf" srcId="{593C4736-707F-DB41-A793-2E1EBAE83345}" destId="{A237A493-606A-F249-AEA9-1DB97A4999C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193BDFE-FAFD-8D45-95B4-63207272E65D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2604980E-DC64-FE49-AAD2-F0F8B23173EE}">
      <dgm:prSet phldrT="[Szöveg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dirty="0" err="1"/>
            <a:t>Generative</a:t>
          </a:r>
          <a:r>
            <a:rPr lang="hu-HU" dirty="0"/>
            <a:t> AI</a:t>
          </a:r>
        </a:p>
      </dgm:t>
    </dgm:pt>
    <dgm:pt modelId="{1E9FB40C-0684-3B40-8413-F7D8B5BA1782}" type="parTrans" cxnId="{750D30FA-EE5A-644F-8D05-3978B1981A7C}">
      <dgm:prSet/>
      <dgm:spPr/>
      <dgm:t>
        <a:bodyPr/>
        <a:lstStyle/>
        <a:p>
          <a:endParaRPr lang="hu-HU"/>
        </a:p>
      </dgm:t>
    </dgm:pt>
    <dgm:pt modelId="{82F7081E-E5D8-7240-A789-6F672873052A}" type="sibTrans" cxnId="{750D30FA-EE5A-644F-8D05-3978B1981A7C}">
      <dgm:prSet/>
      <dgm:spPr/>
      <dgm:t>
        <a:bodyPr/>
        <a:lstStyle/>
        <a:p>
          <a:endParaRPr lang="hu-HU"/>
        </a:p>
      </dgm:t>
    </dgm:pt>
    <dgm:pt modelId="{8737C6C0-4FE5-4040-91AE-A33011E2BE6A}">
      <dgm:prSet phldrT="[Szöveg]"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generate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customised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case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studies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or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role</a:t>
          </a:r>
          <a:r>
            <a:rPr lang="hu-HU" dirty="0">
              <a:solidFill>
                <a:srgbClr val="26968F"/>
              </a:solidFill>
            </a:rPr>
            <a:t>-play </a:t>
          </a:r>
          <a:r>
            <a:rPr lang="hu-HU" dirty="0" err="1">
              <a:solidFill>
                <a:srgbClr val="26968F"/>
              </a:solidFill>
            </a:rPr>
            <a:t>scenarios</a:t>
          </a:r>
          <a:r>
            <a:rPr lang="hu-HU" dirty="0">
              <a:solidFill>
                <a:srgbClr val="26968F"/>
              </a:solidFill>
            </a:rPr>
            <a:t>,</a:t>
          </a:r>
        </a:p>
      </dgm:t>
    </dgm:pt>
    <dgm:pt modelId="{D1906FEA-C9EF-F54E-8DB5-D8875E5B5BA6}" type="sibTrans" cxnId="{17BCE52E-426C-8241-BE71-0A0583791E4E}">
      <dgm:prSet/>
      <dgm:spPr/>
      <dgm:t>
        <a:bodyPr/>
        <a:lstStyle/>
        <a:p>
          <a:endParaRPr lang="hu-HU"/>
        </a:p>
      </dgm:t>
    </dgm:pt>
    <dgm:pt modelId="{D0BEEBA7-F9D5-B741-B4AB-C4C76E78F82E}" type="parTrans" cxnId="{17BCE52E-426C-8241-BE71-0A0583791E4E}">
      <dgm:prSet/>
      <dgm:spPr/>
      <dgm:t>
        <a:bodyPr/>
        <a:lstStyle/>
        <a:p>
          <a:endParaRPr lang="hu-HU"/>
        </a:p>
      </dgm:t>
    </dgm:pt>
    <dgm:pt modelId="{C21D5799-4A67-7446-BD89-5C85D82D577C}">
      <dgm:prSet/>
      <dgm:spPr/>
      <dgm:t>
        <a:bodyPr/>
        <a:lstStyle/>
        <a:p>
          <a:pPr algn="ctr"/>
          <a:endParaRPr lang="hu-HU" dirty="0" err="1">
            <a:solidFill>
              <a:srgbClr val="26968F"/>
            </a:solidFill>
          </a:endParaRPr>
        </a:p>
      </dgm:t>
    </dgm:pt>
    <dgm:pt modelId="{AE910C11-DA78-9F48-97C1-B1F501848CD4}" type="parTrans" cxnId="{DDE46C60-138C-3B43-8ABE-9BFCF1683C01}">
      <dgm:prSet/>
      <dgm:spPr/>
      <dgm:t>
        <a:bodyPr/>
        <a:lstStyle/>
        <a:p>
          <a:endParaRPr lang="hu-HU"/>
        </a:p>
      </dgm:t>
    </dgm:pt>
    <dgm:pt modelId="{614C17CD-7797-7B4D-803E-94CE7D7D099E}" type="sibTrans" cxnId="{DDE46C60-138C-3B43-8ABE-9BFCF1683C01}">
      <dgm:prSet/>
      <dgm:spPr/>
      <dgm:t>
        <a:bodyPr/>
        <a:lstStyle/>
        <a:p>
          <a:endParaRPr lang="hu-HU"/>
        </a:p>
      </dgm:t>
    </dgm:pt>
    <dgm:pt modelId="{F66A6D8D-1A7B-A34A-9B42-9581E346D90C}">
      <dgm:prSet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translate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technical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content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into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multiple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languages</a:t>
          </a:r>
          <a:r>
            <a:rPr lang="hu-HU" dirty="0">
              <a:solidFill>
                <a:srgbClr val="26968F"/>
              </a:solidFill>
            </a:rPr>
            <a:t>,</a:t>
          </a:r>
        </a:p>
      </dgm:t>
    </dgm:pt>
    <dgm:pt modelId="{B6F14BA3-8FD8-2947-928F-B7B4CCD6C9B3}" type="parTrans" cxnId="{9F1024E9-1FA9-6F41-B58F-206D47B5FACF}">
      <dgm:prSet/>
      <dgm:spPr/>
      <dgm:t>
        <a:bodyPr/>
        <a:lstStyle/>
        <a:p>
          <a:endParaRPr lang="hu-HU"/>
        </a:p>
      </dgm:t>
    </dgm:pt>
    <dgm:pt modelId="{CDC3ED56-4F92-984E-9F78-4FE3005D962F}" type="sibTrans" cxnId="{9F1024E9-1FA9-6F41-B58F-206D47B5FACF}">
      <dgm:prSet/>
      <dgm:spPr/>
      <dgm:t>
        <a:bodyPr/>
        <a:lstStyle/>
        <a:p>
          <a:endParaRPr lang="hu-HU"/>
        </a:p>
      </dgm:t>
    </dgm:pt>
    <dgm:pt modelId="{3829CA10-076C-4242-A1E4-61936E2543D2}">
      <dgm:prSet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draft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initial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versions</a:t>
          </a:r>
          <a:r>
            <a:rPr lang="hu-HU" dirty="0">
              <a:solidFill>
                <a:srgbClr val="26968F"/>
              </a:solidFill>
            </a:rPr>
            <a:t> of </a:t>
          </a:r>
          <a:r>
            <a:rPr lang="hu-HU" dirty="0" err="1">
              <a:solidFill>
                <a:srgbClr val="26968F"/>
              </a:solidFill>
            </a:rPr>
            <a:t>learning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materials</a:t>
          </a:r>
          <a:r>
            <a:rPr lang="hu-HU" dirty="0">
              <a:solidFill>
                <a:srgbClr val="26968F"/>
              </a:solidFill>
            </a:rPr>
            <a:t>,</a:t>
          </a:r>
        </a:p>
      </dgm:t>
    </dgm:pt>
    <dgm:pt modelId="{B96E048E-E146-4041-B92D-96AFF6CA33F4}" type="parTrans" cxnId="{3E4F9E16-6940-964E-99BD-3C2B5B09B2EE}">
      <dgm:prSet/>
      <dgm:spPr/>
      <dgm:t>
        <a:bodyPr/>
        <a:lstStyle/>
        <a:p>
          <a:endParaRPr lang="hu-HU"/>
        </a:p>
      </dgm:t>
    </dgm:pt>
    <dgm:pt modelId="{7E1FD41A-884B-7944-8759-CC365D97A2E9}" type="sibTrans" cxnId="{3E4F9E16-6940-964E-99BD-3C2B5B09B2EE}">
      <dgm:prSet/>
      <dgm:spPr/>
      <dgm:t>
        <a:bodyPr/>
        <a:lstStyle/>
        <a:p>
          <a:endParaRPr lang="hu-HU"/>
        </a:p>
      </dgm:t>
    </dgm:pt>
    <dgm:pt modelId="{6DB97D27-5CED-ED4E-A807-2CAC30A8665C}">
      <dgm:prSet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support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inclusion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by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providing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simplified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or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adapted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content</a:t>
          </a:r>
          <a:endParaRPr lang="hu-HU" dirty="0">
            <a:solidFill>
              <a:srgbClr val="26968F"/>
            </a:solidFill>
          </a:endParaRPr>
        </a:p>
      </dgm:t>
    </dgm:pt>
    <dgm:pt modelId="{9112CC59-06CB-DB4A-88FA-FBFC6881DE58}" type="parTrans" cxnId="{31FB42D6-3B32-214D-AA24-801BBD1230A7}">
      <dgm:prSet/>
      <dgm:spPr/>
      <dgm:t>
        <a:bodyPr/>
        <a:lstStyle/>
        <a:p>
          <a:endParaRPr lang="hu-HU"/>
        </a:p>
      </dgm:t>
    </dgm:pt>
    <dgm:pt modelId="{46A394AA-0942-E240-AFD5-C73505C460C4}" type="sibTrans" cxnId="{31FB42D6-3B32-214D-AA24-801BBD1230A7}">
      <dgm:prSet/>
      <dgm:spPr/>
      <dgm:t>
        <a:bodyPr/>
        <a:lstStyle/>
        <a:p>
          <a:endParaRPr lang="hu-HU"/>
        </a:p>
      </dgm:t>
    </dgm:pt>
    <dgm:pt modelId="{649E0A5C-7126-4245-9198-5DA8EEA96FFE}">
      <dgm:prSet/>
      <dgm:spPr/>
      <dgm:t>
        <a:bodyPr/>
        <a:lstStyle/>
        <a:p>
          <a:pPr algn="ctr"/>
          <a:endParaRPr lang="hu-HU" dirty="0">
            <a:solidFill>
              <a:srgbClr val="26968F"/>
            </a:solidFill>
          </a:endParaRPr>
        </a:p>
      </dgm:t>
    </dgm:pt>
    <dgm:pt modelId="{A55D7A00-CC51-EF45-9A4D-CE16FDB77AAD}" type="parTrans" cxnId="{05CF4C86-6569-0145-8D42-CAA18CF3D55E}">
      <dgm:prSet/>
      <dgm:spPr/>
      <dgm:t>
        <a:bodyPr/>
        <a:lstStyle/>
        <a:p>
          <a:endParaRPr lang="hu-HU"/>
        </a:p>
      </dgm:t>
    </dgm:pt>
    <dgm:pt modelId="{DE825606-02E9-2B4C-967D-1353823F261A}" type="sibTrans" cxnId="{05CF4C86-6569-0145-8D42-CAA18CF3D55E}">
      <dgm:prSet/>
      <dgm:spPr/>
      <dgm:t>
        <a:bodyPr/>
        <a:lstStyle/>
        <a:p>
          <a:endParaRPr lang="hu-HU"/>
        </a:p>
      </dgm:t>
    </dgm:pt>
    <dgm:pt modelId="{38F96859-D030-6A4A-B140-5B0C15D56CB5}" type="pres">
      <dgm:prSet presAssocID="{3193BDFE-FAFD-8D45-95B4-63207272E65D}" presName="Name0" presStyleCnt="0">
        <dgm:presLayoutVars>
          <dgm:dir/>
          <dgm:animLvl val="lvl"/>
          <dgm:resizeHandles val="exact"/>
        </dgm:presLayoutVars>
      </dgm:prSet>
      <dgm:spPr/>
    </dgm:pt>
    <dgm:pt modelId="{C892F038-9A1D-8341-A76D-6087477EAB38}" type="pres">
      <dgm:prSet presAssocID="{2604980E-DC64-FE49-AAD2-F0F8B23173EE}" presName="composite" presStyleCnt="0"/>
      <dgm:spPr/>
    </dgm:pt>
    <dgm:pt modelId="{D5AF1DFD-96BA-2E4B-9726-3C9DA4AE4E55}" type="pres">
      <dgm:prSet presAssocID="{2604980E-DC64-FE49-AAD2-F0F8B23173EE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1C5A2D84-2B73-6B4E-ACC4-814774D298A6}" type="pres">
      <dgm:prSet presAssocID="{2604980E-DC64-FE49-AAD2-F0F8B23173EE}" presName="desTx" presStyleLbl="alignAccFollowNode1" presStyleIdx="0" presStyleCnt="1" custScaleX="116840" custScaleY="88606" custLinFactNeighborY="-2407">
        <dgm:presLayoutVars>
          <dgm:bulletEnabled val="1"/>
        </dgm:presLayoutVars>
      </dgm:prSet>
      <dgm:spPr/>
    </dgm:pt>
  </dgm:ptLst>
  <dgm:cxnLst>
    <dgm:cxn modelId="{91483913-2B34-D842-A59F-6E1390FBFB78}" type="presOf" srcId="{3193BDFE-FAFD-8D45-95B4-63207272E65D}" destId="{38F96859-D030-6A4A-B140-5B0C15D56CB5}" srcOrd="0" destOrd="0" presId="urn:microsoft.com/office/officeart/2005/8/layout/hList1"/>
    <dgm:cxn modelId="{3E4F9E16-6940-964E-99BD-3C2B5B09B2EE}" srcId="{2604980E-DC64-FE49-AAD2-F0F8B23173EE}" destId="{3829CA10-076C-4242-A1E4-61936E2543D2}" srcOrd="2" destOrd="0" parTransId="{B96E048E-E146-4041-B92D-96AFF6CA33F4}" sibTransId="{7E1FD41A-884B-7944-8759-CC365D97A2E9}"/>
    <dgm:cxn modelId="{8C95D318-EC87-0A46-8043-BFBF42B1F498}" type="presOf" srcId="{C21D5799-4A67-7446-BD89-5C85D82D577C}" destId="{1C5A2D84-2B73-6B4E-ACC4-814774D298A6}" srcOrd="0" destOrd="5" presId="urn:microsoft.com/office/officeart/2005/8/layout/hList1"/>
    <dgm:cxn modelId="{DEB33F20-9E2A-0B4A-9B87-E9428F71D68C}" type="presOf" srcId="{3829CA10-076C-4242-A1E4-61936E2543D2}" destId="{1C5A2D84-2B73-6B4E-ACC4-814774D298A6}" srcOrd="0" destOrd="2" presId="urn:microsoft.com/office/officeart/2005/8/layout/hList1"/>
    <dgm:cxn modelId="{9CACBF2E-EEC2-C04A-AB76-B343086A3199}" type="presOf" srcId="{6DB97D27-5CED-ED4E-A807-2CAC30A8665C}" destId="{1C5A2D84-2B73-6B4E-ACC4-814774D298A6}" srcOrd="0" destOrd="3" presId="urn:microsoft.com/office/officeart/2005/8/layout/hList1"/>
    <dgm:cxn modelId="{17BCE52E-426C-8241-BE71-0A0583791E4E}" srcId="{2604980E-DC64-FE49-AAD2-F0F8B23173EE}" destId="{8737C6C0-4FE5-4040-91AE-A33011E2BE6A}" srcOrd="0" destOrd="0" parTransId="{D0BEEBA7-F9D5-B741-B4AB-C4C76E78F82E}" sibTransId="{D1906FEA-C9EF-F54E-8DB5-D8875E5B5BA6}"/>
    <dgm:cxn modelId="{DDE46C60-138C-3B43-8ABE-9BFCF1683C01}" srcId="{2604980E-DC64-FE49-AAD2-F0F8B23173EE}" destId="{C21D5799-4A67-7446-BD89-5C85D82D577C}" srcOrd="5" destOrd="0" parTransId="{AE910C11-DA78-9F48-97C1-B1F501848CD4}" sibTransId="{614C17CD-7797-7B4D-803E-94CE7D7D099E}"/>
    <dgm:cxn modelId="{4D6B5B7C-63C5-144E-B9B9-8B547E19D7A4}" type="presOf" srcId="{F66A6D8D-1A7B-A34A-9B42-9581E346D90C}" destId="{1C5A2D84-2B73-6B4E-ACC4-814774D298A6}" srcOrd="0" destOrd="1" presId="urn:microsoft.com/office/officeart/2005/8/layout/hList1"/>
    <dgm:cxn modelId="{05CF4C86-6569-0145-8D42-CAA18CF3D55E}" srcId="{2604980E-DC64-FE49-AAD2-F0F8B23173EE}" destId="{649E0A5C-7126-4245-9198-5DA8EEA96FFE}" srcOrd="4" destOrd="0" parTransId="{A55D7A00-CC51-EF45-9A4D-CE16FDB77AAD}" sibTransId="{DE825606-02E9-2B4C-967D-1353823F261A}"/>
    <dgm:cxn modelId="{730574BA-447A-054C-90A0-75648792E36C}" type="presOf" srcId="{2604980E-DC64-FE49-AAD2-F0F8B23173EE}" destId="{D5AF1DFD-96BA-2E4B-9726-3C9DA4AE4E55}" srcOrd="0" destOrd="0" presId="urn:microsoft.com/office/officeart/2005/8/layout/hList1"/>
    <dgm:cxn modelId="{E701E1BF-0DE2-3C4F-AB49-17DA78D7EF5C}" type="presOf" srcId="{8737C6C0-4FE5-4040-91AE-A33011E2BE6A}" destId="{1C5A2D84-2B73-6B4E-ACC4-814774D298A6}" srcOrd="0" destOrd="0" presId="urn:microsoft.com/office/officeart/2005/8/layout/hList1"/>
    <dgm:cxn modelId="{31FB42D6-3B32-214D-AA24-801BBD1230A7}" srcId="{2604980E-DC64-FE49-AAD2-F0F8B23173EE}" destId="{6DB97D27-5CED-ED4E-A807-2CAC30A8665C}" srcOrd="3" destOrd="0" parTransId="{9112CC59-06CB-DB4A-88FA-FBFC6881DE58}" sibTransId="{46A394AA-0942-E240-AFD5-C73505C460C4}"/>
    <dgm:cxn modelId="{2E60DFDF-4944-394C-811D-5F76BF94138F}" type="presOf" srcId="{649E0A5C-7126-4245-9198-5DA8EEA96FFE}" destId="{1C5A2D84-2B73-6B4E-ACC4-814774D298A6}" srcOrd="0" destOrd="4" presId="urn:microsoft.com/office/officeart/2005/8/layout/hList1"/>
    <dgm:cxn modelId="{9F1024E9-1FA9-6F41-B58F-206D47B5FACF}" srcId="{2604980E-DC64-FE49-AAD2-F0F8B23173EE}" destId="{F66A6D8D-1A7B-A34A-9B42-9581E346D90C}" srcOrd="1" destOrd="0" parTransId="{B6F14BA3-8FD8-2947-928F-B7B4CCD6C9B3}" sibTransId="{CDC3ED56-4F92-984E-9F78-4FE3005D962F}"/>
    <dgm:cxn modelId="{750D30FA-EE5A-644F-8D05-3978B1981A7C}" srcId="{3193BDFE-FAFD-8D45-95B4-63207272E65D}" destId="{2604980E-DC64-FE49-AAD2-F0F8B23173EE}" srcOrd="0" destOrd="0" parTransId="{1E9FB40C-0684-3B40-8413-F7D8B5BA1782}" sibTransId="{82F7081E-E5D8-7240-A789-6F672873052A}"/>
    <dgm:cxn modelId="{F58D8411-66DD-B74A-A9A9-48658BA4104F}" type="presParOf" srcId="{38F96859-D030-6A4A-B140-5B0C15D56CB5}" destId="{C892F038-9A1D-8341-A76D-6087477EAB38}" srcOrd="0" destOrd="0" presId="urn:microsoft.com/office/officeart/2005/8/layout/hList1"/>
    <dgm:cxn modelId="{52B06045-1382-A248-8AE1-864748C460AA}" type="presParOf" srcId="{C892F038-9A1D-8341-A76D-6087477EAB38}" destId="{D5AF1DFD-96BA-2E4B-9726-3C9DA4AE4E55}" srcOrd="0" destOrd="0" presId="urn:microsoft.com/office/officeart/2005/8/layout/hList1"/>
    <dgm:cxn modelId="{129AAF98-80C3-444E-8C59-AC9CA79FC2CC}" type="presParOf" srcId="{C892F038-9A1D-8341-A76D-6087477EAB38}" destId="{1C5A2D84-2B73-6B4E-ACC4-814774D298A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193BDFE-FAFD-8D45-95B4-63207272E65D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2604980E-DC64-FE49-AAD2-F0F8B23173EE}">
      <dgm:prSet phldrT="[Szöveg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dirty="0" err="1"/>
            <a:t>Teachers</a:t>
          </a:r>
          <a:r>
            <a:rPr lang="hu-HU" dirty="0"/>
            <a:t> must be </a:t>
          </a:r>
          <a:r>
            <a:rPr lang="hu-HU" dirty="0" err="1"/>
            <a:t>able</a:t>
          </a:r>
          <a:r>
            <a:rPr lang="hu-HU" dirty="0"/>
            <a:t> </a:t>
          </a:r>
          <a:r>
            <a:rPr lang="hu-HU" dirty="0" err="1"/>
            <a:t>to</a:t>
          </a:r>
          <a:r>
            <a:rPr lang="hu-HU" dirty="0"/>
            <a:t>:</a:t>
          </a:r>
        </a:p>
      </dgm:t>
    </dgm:pt>
    <dgm:pt modelId="{1E9FB40C-0684-3B40-8413-F7D8B5BA1782}" type="parTrans" cxnId="{750D30FA-EE5A-644F-8D05-3978B1981A7C}">
      <dgm:prSet/>
      <dgm:spPr/>
      <dgm:t>
        <a:bodyPr/>
        <a:lstStyle/>
        <a:p>
          <a:endParaRPr lang="hu-HU"/>
        </a:p>
      </dgm:t>
    </dgm:pt>
    <dgm:pt modelId="{82F7081E-E5D8-7240-A789-6F672873052A}" type="sibTrans" cxnId="{750D30FA-EE5A-644F-8D05-3978B1981A7C}">
      <dgm:prSet/>
      <dgm:spPr/>
      <dgm:t>
        <a:bodyPr/>
        <a:lstStyle/>
        <a:p>
          <a:endParaRPr lang="hu-HU"/>
        </a:p>
      </dgm:t>
    </dgm:pt>
    <dgm:pt modelId="{8737C6C0-4FE5-4040-91AE-A33011E2BE6A}">
      <dgm:prSet phldrT="[Szöveg]"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understand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how</a:t>
          </a:r>
          <a:r>
            <a:rPr lang="hu-HU" dirty="0">
              <a:solidFill>
                <a:srgbClr val="26968F"/>
              </a:solidFill>
            </a:rPr>
            <a:t> AI </a:t>
          </a:r>
          <a:r>
            <a:rPr lang="hu-HU" dirty="0" err="1">
              <a:solidFill>
                <a:srgbClr val="26968F"/>
              </a:solidFill>
            </a:rPr>
            <a:t>tools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work</a:t>
          </a:r>
          <a:r>
            <a:rPr lang="hu-HU" dirty="0">
              <a:solidFill>
                <a:srgbClr val="26968F"/>
              </a:solidFill>
            </a:rPr>
            <a:t>,</a:t>
          </a:r>
        </a:p>
      </dgm:t>
    </dgm:pt>
    <dgm:pt modelId="{D1906FEA-C9EF-F54E-8DB5-D8875E5B5BA6}" type="sibTrans" cxnId="{17BCE52E-426C-8241-BE71-0A0583791E4E}">
      <dgm:prSet/>
      <dgm:spPr/>
      <dgm:t>
        <a:bodyPr/>
        <a:lstStyle/>
        <a:p>
          <a:endParaRPr lang="hu-HU"/>
        </a:p>
      </dgm:t>
    </dgm:pt>
    <dgm:pt modelId="{D0BEEBA7-F9D5-B741-B4AB-C4C76E78F82E}" type="parTrans" cxnId="{17BCE52E-426C-8241-BE71-0A0583791E4E}">
      <dgm:prSet/>
      <dgm:spPr/>
      <dgm:t>
        <a:bodyPr/>
        <a:lstStyle/>
        <a:p>
          <a:endParaRPr lang="hu-HU"/>
        </a:p>
      </dgm:t>
    </dgm:pt>
    <dgm:pt modelId="{C21D5799-4A67-7446-BD89-5C85D82D577C}">
      <dgm:prSet/>
      <dgm:spPr/>
      <dgm:t>
        <a:bodyPr/>
        <a:lstStyle/>
        <a:p>
          <a:pPr algn="ctr"/>
          <a:endParaRPr lang="hu-HU" dirty="0" err="1">
            <a:solidFill>
              <a:srgbClr val="26968F"/>
            </a:solidFill>
          </a:endParaRPr>
        </a:p>
      </dgm:t>
    </dgm:pt>
    <dgm:pt modelId="{AE910C11-DA78-9F48-97C1-B1F501848CD4}" type="parTrans" cxnId="{DDE46C60-138C-3B43-8ABE-9BFCF1683C01}">
      <dgm:prSet/>
      <dgm:spPr/>
      <dgm:t>
        <a:bodyPr/>
        <a:lstStyle/>
        <a:p>
          <a:endParaRPr lang="hu-HU"/>
        </a:p>
      </dgm:t>
    </dgm:pt>
    <dgm:pt modelId="{614C17CD-7797-7B4D-803E-94CE7D7D099E}" type="sibTrans" cxnId="{DDE46C60-138C-3B43-8ABE-9BFCF1683C01}">
      <dgm:prSet/>
      <dgm:spPr/>
      <dgm:t>
        <a:bodyPr/>
        <a:lstStyle/>
        <a:p>
          <a:endParaRPr lang="hu-HU"/>
        </a:p>
      </dgm:t>
    </dgm:pt>
    <dgm:pt modelId="{649E0A5C-7126-4245-9198-5DA8EEA96FFE}">
      <dgm:prSet/>
      <dgm:spPr/>
      <dgm:t>
        <a:bodyPr/>
        <a:lstStyle/>
        <a:p>
          <a:pPr algn="ctr"/>
          <a:endParaRPr lang="hu-HU" dirty="0">
            <a:solidFill>
              <a:srgbClr val="26968F"/>
            </a:solidFill>
          </a:endParaRPr>
        </a:p>
      </dgm:t>
    </dgm:pt>
    <dgm:pt modelId="{A55D7A00-CC51-EF45-9A4D-CE16FDB77AAD}" type="parTrans" cxnId="{05CF4C86-6569-0145-8D42-CAA18CF3D55E}">
      <dgm:prSet/>
      <dgm:spPr/>
      <dgm:t>
        <a:bodyPr/>
        <a:lstStyle/>
        <a:p>
          <a:endParaRPr lang="hu-HU"/>
        </a:p>
      </dgm:t>
    </dgm:pt>
    <dgm:pt modelId="{DE825606-02E9-2B4C-967D-1353823F261A}" type="sibTrans" cxnId="{05CF4C86-6569-0145-8D42-CAA18CF3D55E}">
      <dgm:prSet/>
      <dgm:spPr/>
      <dgm:t>
        <a:bodyPr/>
        <a:lstStyle/>
        <a:p>
          <a:endParaRPr lang="hu-HU"/>
        </a:p>
      </dgm:t>
    </dgm:pt>
    <dgm:pt modelId="{7D226EAD-D5D5-DE4E-8B1C-B9F1CC514510}">
      <dgm:prSet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select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appropriate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methods</a:t>
          </a:r>
          <a:r>
            <a:rPr lang="hu-HU" dirty="0">
              <a:solidFill>
                <a:srgbClr val="26968F"/>
              </a:solidFill>
            </a:rPr>
            <a:t>,</a:t>
          </a:r>
        </a:p>
      </dgm:t>
    </dgm:pt>
    <dgm:pt modelId="{216928CE-BDCD-2943-B2F5-DB2A8EC3109B}" type="parTrans" cxnId="{F82FE229-31C6-0549-B633-39603D3CD3AF}">
      <dgm:prSet/>
      <dgm:spPr/>
      <dgm:t>
        <a:bodyPr/>
        <a:lstStyle/>
        <a:p>
          <a:endParaRPr lang="hu-HU"/>
        </a:p>
      </dgm:t>
    </dgm:pt>
    <dgm:pt modelId="{33DB70A4-7D47-9443-9E3F-A57903EDDBA8}" type="sibTrans" cxnId="{F82FE229-31C6-0549-B633-39603D3CD3AF}">
      <dgm:prSet/>
      <dgm:spPr/>
      <dgm:t>
        <a:bodyPr/>
        <a:lstStyle/>
        <a:p>
          <a:endParaRPr lang="hu-HU"/>
        </a:p>
      </dgm:t>
    </dgm:pt>
    <dgm:pt modelId="{3CAC524C-FEEB-F049-826F-972CCC726483}">
      <dgm:prSet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integrate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them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into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pedagogy</a:t>
          </a:r>
          <a:r>
            <a:rPr lang="hu-HU" dirty="0">
              <a:solidFill>
                <a:srgbClr val="26968F"/>
              </a:solidFill>
            </a:rPr>
            <a:t>,</a:t>
          </a:r>
        </a:p>
      </dgm:t>
    </dgm:pt>
    <dgm:pt modelId="{3177348E-A7DD-B742-9C97-9F07E9FA8250}" type="parTrans" cxnId="{85D1551A-8E0A-9944-AF95-692DF74DD275}">
      <dgm:prSet/>
      <dgm:spPr/>
      <dgm:t>
        <a:bodyPr/>
        <a:lstStyle/>
        <a:p>
          <a:endParaRPr lang="hu-HU"/>
        </a:p>
      </dgm:t>
    </dgm:pt>
    <dgm:pt modelId="{08A40755-357C-5F4E-A142-4C108DE10C89}" type="sibTrans" cxnId="{85D1551A-8E0A-9944-AF95-692DF74DD275}">
      <dgm:prSet/>
      <dgm:spPr/>
      <dgm:t>
        <a:bodyPr/>
        <a:lstStyle/>
        <a:p>
          <a:endParaRPr lang="hu-HU"/>
        </a:p>
      </dgm:t>
    </dgm:pt>
    <dgm:pt modelId="{B55924A6-360A-1E48-9CC8-E4419CB4558B}">
      <dgm:prSet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ensure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data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protection</a:t>
          </a:r>
          <a:r>
            <a:rPr lang="hu-HU" dirty="0">
              <a:solidFill>
                <a:srgbClr val="26968F"/>
              </a:solidFill>
            </a:rPr>
            <a:t> and </a:t>
          </a:r>
          <a:r>
            <a:rPr lang="hu-HU" dirty="0" err="1">
              <a:solidFill>
                <a:srgbClr val="26968F"/>
              </a:solidFill>
            </a:rPr>
            <a:t>ethical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use</a:t>
          </a:r>
          <a:r>
            <a:rPr lang="hu-HU" dirty="0">
              <a:solidFill>
                <a:srgbClr val="26968F"/>
              </a:solidFill>
            </a:rPr>
            <a:t>,</a:t>
          </a:r>
        </a:p>
      </dgm:t>
    </dgm:pt>
    <dgm:pt modelId="{14AB9FCC-819F-3D42-9487-A01A39528F36}" type="parTrans" cxnId="{14BC477B-3F29-1341-8050-E248458FB6EA}">
      <dgm:prSet/>
      <dgm:spPr/>
      <dgm:t>
        <a:bodyPr/>
        <a:lstStyle/>
        <a:p>
          <a:endParaRPr lang="hu-HU"/>
        </a:p>
      </dgm:t>
    </dgm:pt>
    <dgm:pt modelId="{37BC1039-16FE-494B-811B-BA50D6614489}" type="sibTrans" cxnId="{14BC477B-3F29-1341-8050-E248458FB6EA}">
      <dgm:prSet/>
      <dgm:spPr/>
      <dgm:t>
        <a:bodyPr/>
        <a:lstStyle/>
        <a:p>
          <a:endParaRPr lang="hu-HU"/>
        </a:p>
      </dgm:t>
    </dgm:pt>
    <dgm:pt modelId="{A15E25D1-B9B7-6941-A987-6E2ECF8217A6}">
      <dgm:prSet/>
      <dgm:spPr/>
      <dgm:t>
        <a:bodyPr/>
        <a:lstStyle/>
        <a:p>
          <a:pPr algn="ctr"/>
          <a:r>
            <a:rPr lang="hu-HU" dirty="0">
              <a:solidFill>
                <a:srgbClr val="26968F"/>
              </a:solidFill>
            </a:rPr>
            <a:t>and </a:t>
          </a:r>
          <a:r>
            <a:rPr lang="hu-HU" dirty="0" err="1">
              <a:solidFill>
                <a:srgbClr val="26968F"/>
              </a:solidFill>
            </a:rPr>
            <a:t>support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learners</a:t>
          </a:r>
          <a:r>
            <a:rPr lang="hu-HU" dirty="0">
              <a:solidFill>
                <a:srgbClr val="26968F"/>
              </a:solidFill>
            </a:rPr>
            <a:t>’ </a:t>
          </a:r>
          <a:r>
            <a:rPr lang="hu-HU" dirty="0" err="1">
              <a:solidFill>
                <a:srgbClr val="26968F"/>
              </a:solidFill>
            </a:rPr>
            <a:t>digital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competences</a:t>
          </a:r>
          <a:endParaRPr lang="hu-HU" dirty="0">
            <a:solidFill>
              <a:srgbClr val="26968F"/>
            </a:solidFill>
          </a:endParaRPr>
        </a:p>
      </dgm:t>
    </dgm:pt>
    <dgm:pt modelId="{263B5353-EF06-E449-97DE-8DF03A48A284}" type="parTrans" cxnId="{A4EB9A89-2028-6F4F-BC06-E33031355020}">
      <dgm:prSet/>
      <dgm:spPr/>
      <dgm:t>
        <a:bodyPr/>
        <a:lstStyle/>
        <a:p>
          <a:endParaRPr lang="hu-HU"/>
        </a:p>
      </dgm:t>
    </dgm:pt>
    <dgm:pt modelId="{ED3DF13F-493D-B947-9E20-3E7DB876D74B}" type="sibTrans" cxnId="{A4EB9A89-2028-6F4F-BC06-E33031355020}">
      <dgm:prSet/>
      <dgm:spPr/>
      <dgm:t>
        <a:bodyPr/>
        <a:lstStyle/>
        <a:p>
          <a:endParaRPr lang="hu-HU"/>
        </a:p>
      </dgm:t>
    </dgm:pt>
    <dgm:pt modelId="{30C0ACEA-534D-944F-B914-0B311BE01398}">
      <dgm:prSet/>
      <dgm:spPr/>
      <dgm:t>
        <a:bodyPr/>
        <a:lstStyle/>
        <a:p>
          <a:pPr algn="ctr"/>
          <a:endParaRPr lang="hu-HU" dirty="0" err="1">
            <a:solidFill>
              <a:srgbClr val="26968F"/>
            </a:solidFill>
          </a:endParaRPr>
        </a:p>
      </dgm:t>
    </dgm:pt>
    <dgm:pt modelId="{783B1B7E-B688-B641-806B-F58481A8E236}" type="parTrans" cxnId="{CA7DE57F-78F3-2D42-9282-849AFFEBA3CA}">
      <dgm:prSet/>
      <dgm:spPr/>
      <dgm:t>
        <a:bodyPr/>
        <a:lstStyle/>
        <a:p>
          <a:endParaRPr lang="hu-HU"/>
        </a:p>
      </dgm:t>
    </dgm:pt>
    <dgm:pt modelId="{26704CD1-C3F4-D74F-8D77-F87C95AE1728}" type="sibTrans" cxnId="{CA7DE57F-78F3-2D42-9282-849AFFEBA3CA}">
      <dgm:prSet/>
      <dgm:spPr/>
      <dgm:t>
        <a:bodyPr/>
        <a:lstStyle/>
        <a:p>
          <a:endParaRPr lang="hu-HU"/>
        </a:p>
      </dgm:t>
    </dgm:pt>
    <dgm:pt modelId="{38F96859-D030-6A4A-B140-5B0C15D56CB5}" type="pres">
      <dgm:prSet presAssocID="{3193BDFE-FAFD-8D45-95B4-63207272E65D}" presName="Name0" presStyleCnt="0">
        <dgm:presLayoutVars>
          <dgm:dir/>
          <dgm:animLvl val="lvl"/>
          <dgm:resizeHandles val="exact"/>
        </dgm:presLayoutVars>
      </dgm:prSet>
      <dgm:spPr/>
    </dgm:pt>
    <dgm:pt modelId="{C892F038-9A1D-8341-A76D-6087477EAB38}" type="pres">
      <dgm:prSet presAssocID="{2604980E-DC64-FE49-AAD2-F0F8B23173EE}" presName="composite" presStyleCnt="0"/>
      <dgm:spPr/>
    </dgm:pt>
    <dgm:pt modelId="{D5AF1DFD-96BA-2E4B-9726-3C9DA4AE4E55}" type="pres">
      <dgm:prSet presAssocID="{2604980E-DC64-FE49-AAD2-F0F8B23173EE}" presName="parTx" presStyleLbl="alignNode1" presStyleIdx="0" presStyleCnt="1" custLinFactNeighborX="1240" custLinFactNeighborY="49873">
        <dgm:presLayoutVars>
          <dgm:chMax val="0"/>
          <dgm:chPref val="0"/>
          <dgm:bulletEnabled val="1"/>
        </dgm:presLayoutVars>
      </dgm:prSet>
      <dgm:spPr/>
    </dgm:pt>
    <dgm:pt modelId="{1C5A2D84-2B73-6B4E-ACC4-814774D298A6}" type="pres">
      <dgm:prSet presAssocID="{2604980E-DC64-FE49-AAD2-F0F8B23173EE}" presName="desTx" presStyleLbl="alignAccFollowNode1" presStyleIdx="0" presStyleCnt="1" custScaleX="116840" custScaleY="69552" custLinFactNeighborY="-2407">
        <dgm:presLayoutVars>
          <dgm:bulletEnabled val="1"/>
        </dgm:presLayoutVars>
      </dgm:prSet>
      <dgm:spPr/>
    </dgm:pt>
  </dgm:ptLst>
  <dgm:cxnLst>
    <dgm:cxn modelId="{91483913-2B34-D842-A59F-6E1390FBFB78}" type="presOf" srcId="{3193BDFE-FAFD-8D45-95B4-63207272E65D}" destId="{38F96859-D030-6A4A-B140-5B0C15D56CB5}" srcOrd="0" destOrd="0" presId="urn:microsoft.com/office/officeart/2005/8/layout/hList1"/>
    <dgm:cxn modelId="{8C95D318-EC87-0A46-8043-BFBF42B1F498}" type="presOf" srcId="{C21D5799-4A67-7446-BD89-5C85D82D577C}" destId="{1C5A2D84-2B73-6B4E-ACC4-814774D298A6}" srcOrd="0" destOrd="7" presId="urn:microsoft.com/office/officeart/2005/8/layout/hList1"/>
    <dgm:cxn modelId="{85D1551A-8E0A-9944-AF95-692DF74DD275}" srcId="{2604980E-DC64-FE49-AAD2-F0F8B23173EE}" destId="{3CAC524C-FEEB-F049-826F-972CCC726483}" srcOrd="2" destOrd="0" parTransId="{3177348E-A7DD-B742-9C97-9F07E9FA8250}" sibTransId="{08A40755-357C-5F4E-A142-4C108DE10C89}"/>
    <dgm:cxn modelId="{F82FE229-31C6-0549-B633-39603D3CD3AF}" srcId="{2604980E-DC64-FE49-AAD2-F0F8B23173EE}" destId="{7D226EAD-D5D5-DE4E-8B1C-B9F1CC514510}" srcOrd="1" destOrd="0" parTransId="{216928CE-BDCD-2943-B2F5-DB2A8EC3109B}" sibTransId="{33DB70A4-7D47-9443-9E3F-A57903EDDBA8}"/>
    <dgm:cxn modelId="{17BCE52E-426C-8241-BE71-0A0583791E4E}" srcId="{2604980E-DC64-FE49-AAD2-F0F8B23173EE}" destId="{8737C6C0-4FE5-4040-91AE-A33011E2BE6A}" srcOrd="0" destOrd="0" parTransId="{D0BEEBA7-F9D5-B741-B4AB-C4C76E78F82E}" sibTransId="{D1906FEA-C9EF-F54E-8DB5-D8875E5B5BA6}"/>
    <dgm:cxn modelId="{0B56F637-7CEF-D24C-AC1F-0132A8372FAC}" type="presOf" srcId="{B55924A6-360A-1E48-9CC8-E4419CB4558B}" destId="{1C5A2D84-2B73-6B4E-ACC4-814774D298A6}" srcOrd="0" destOrd="3" presId="urn:microsoft.com/office/officeart/2005/8/layout/hList1"/>
    <dgm:cxn modelId="{DDE46C60-138C-3B43-8ABE-9BFCF1683C01}" srcId="{2604980E-DC64-FE49-AAD2-F0F8B23173EE}" destId="{C21D5799-4A67-7446-BD89-5C85D82D577C}" srcOrd="7" destOrd="0" parTransId="{AE910C11-DA78-9F48-97C1-B1F501848CD4}" sibTransId="{614C17CD-7797-7B4D-803E-94CE7D7D099E}"/>
    <dgm:cxn modelId="{14BC477B-3F29-1341-8050-E248458FB6EA}" srcId="{2604980E-DC64-FE49-AAD2-F0F8B23173EE}" destId="{B55924A6-360A-1E48-9CC8-E4419CB4558B}" srcOrd="3" destOrd="0" parTransId="{14AB9FCC-819F-3D42-9487-A01A39528F36}" sibTransId="{37BC1039-16FE-494B-811B-BA50D6614489}"/>
    <dgm:cxn modelId="{CA7DE57F-78F3-2D42-9282-849AFFEBA3CA}" srcId="{2604980E-DC64-FE49-AAD2-F0F8B23173EE}" destId="{30C0ACEA-534D-944F-B914-0B311BE01398}" srcOrd="5" destOrd="0" parTransId="{783B1B7E-B688-B641-806B-F58481A8E236}" sibTransId="{26704CD1-C3F4-D74F-8D77-F87C95AE1728}"/>
    <dgm:cxn modelId="{05CF4C86-6569-0145-8D42-CAA18CF3D55E}" srcId="{2604980E-DC64-FE49-AAD2-F0F8B23173EE}" destId="{649E0A5C-7126-4245-9198-5DA8EEA96FFE}" srcOrd="6" destOrd="0" parTransId="{A55D7A00-CC51-EF45-9A4D-CE16FDB77AAD}" sibTransId="{DE825606-02E9-2B4C-967D-1353823F261A}"/>
    <dgm:cxn modelId="{A4EB9A89-2028-6F4F-BC06-E33031355020}" srcId="{2604980E-DC64-FE49-AAD2-F0F8B23173EE}" destId="{A15E25D1-B9B7-6941-A987-6E2ECF8217A6}" srcOrd="4" destOrd="0" parTransId="{263B5353-EF06-E449-97DE-8DF03A48A284}" sibTransId="{ED3DF13F-493D-B947-9E20-3E7DB876D74B}"/>
    <dgm:cxn modelId="{9CA2618F-43E6-1441-B531-538D2C9F8CAA}" type="presOf" srcId="{7D226EAD-D5D5-DE4E-8B1C-B9F1CC514510}" destId="{1C5A2D84-2B73-6B4E-ACC4-814774D298A6}" srcOrd="0" destOrd="1" presId="urn:microsoft.com/office/officeart/2005/8/layout/hList1"/>
    <dgm:cxn modelId="{7A44AA98-EDA4-9249-ADE2-C7C7B511B68F}" type="presOf" srcId="{A15E25D1-B9B7-6941-A987-6E2ECF8217A6}" destId="{1C5A2D84-2B73-6B4E-ACC4-814774D298A6}" srcOrd="0" destOrd="4" presId="urn:microsoft.com/office/officeart/2005/8/layout/hList1"/>
    <dgm:cxn modelId="{D1ADBE9F-260B-104F-BA21-E27264466A67}" type="presOf" srcId="{30C0ACEA-534D-944F-B914-0B311BE01398}" destId="{1C5A2D84-2B73-6B4E-ACC4-814774D298A6}" srcOrd="0" destOrd="5" presId="urn:microsoft.com/office/officeart/2005/8/layout/hList1"/>
    <dgm:cxn modelId="{1AE199B4-AA0E-0248-BEC1-A42448093D9A}" type="presOf" srcId="{3CAC524C-FEEB-F049-826F-972CCC726483}" destId="{1C5A2D84-2B73-6B4E-ACC4-814774D298A6}" srcOrd="0" destOrd="2" presId="urn:microsoft.com/office/officeart/2005/8/layout/hList1"/>
    <dgm:cxn modelId="{730574BA-447A-054C-90A0-75648792E36C}" type="presOf" srcId="{2604980E-DC64-FE49-AAD2-F0F8B23173EE}" destId="{D5AF1DFD-96BA-2E4B-9726-3C9DA4AE4E55}" srcOrd="0" destOrd="0" presId="urn:microsoft.com/office/officeart/2005/8/layout/hList1"/>
    <dgm:cxn modelId="{E701E1BF-0DE2-3C4F-AB49-17DA78D7EF5C}" type="presOf" srcId="{8737C6C0-4FE5-4040-91AE-A33011E2BE6A}" destId="{1C5A2D84-2B73-6B4E-ACC4-814774D298A6}" srcOrd="0" destOrd="0" presId="urn:microsoft.com/office/officeart/2005/8/layout/hList1"/>
    <dgm:cxn modelId="{2E60DFDF-4944-394C-811D-5F76BF94138F}" type="presOf" srcId="{649E0A5C-7126-4245-9198-5DA8EEA96FFE}" destId="{1C5A2D84-2B73-6B4E-ACC4-814774D298A6}" srcOrd="0" destOrd="6" presId="urn:microsoft.com/office/officeart/2005/8/layout/hList1"/>
    <dgm:cxn modelId="{750D30FA-EE5A-644F-8D05-3978B1981A7C}" srcId="{3193BDFE-FAFD-8D45-95B4-63207272E65D}" destId="{2604980E-DC64-FE49-AAD2-F0F8B23173EE}" srcOrd="0" destOrd="0" parTransId="{1E9FB40C-0684-3B40-8413-F7D8B5BA1782}" sibTransId="{82F7081E-E5D8-7240-A789-6F672873052A}"/>
    <dgm:cxn modelId="{F58D8411-66DD-B74A-A9A9-48658BA4104F}" type="presParOf" srcId="{38F96859-D030-6A4A-B140-5B0C15D56CB5}" destId="{C892F038-9A1D-8341-A76D-6087477EAB38}" srcOrd="0" destOrd="0" presId="urn:microsoft.com/office/officeart/2005/8/layout/hList1"/>
    <dgm:cxn modelId="{52B06045-1382-A248-8AE1-864748C460AA}" type="presParOf" srcId="{C892F038-9A1D-8341-A76D-6087477EAB38}" destId="{D5AF1DFD-96BA-2E4B-9726-3C9DA4AE4E55}" srcOrd="0" destOrd="0" presId="urn:microsoft.com/office/officeart/2005/8/layout/hList1"/>
    <dgm:cxn modelId="{129AAF98-80C3-444E-8C59-AC9CA79FC2CC}" type="presParOf" srcId="{C892F038-9A1D-8341-A76D-6087477EAB38}" destId="{1C5A2D84-2B73-6B4E-ACC4-814774D298A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193BDFE-FAFD-8D45-95B4-63207272E65D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2604980E-DC64-FE49-AAD2-F0F8B23173EE}">
      <dgm:prSet phldrT="[Szöveg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dirty="0" err="1"/>
            <a:t>DigCompEdu</a:t>
          </a:r>
          <a:endParaRPr lang="hu-HU" dirty="0"/>
        </a:p>
      </dgm:t>
    </dgm:pt>
    <dgm:pt modelId="{1E9FB40C-0684-3B40-8413-F7D8B5BA1782}" type="parTrans" cxnId="{750D30FA-EE5A-644F-8D05-3978B1981A7C}">
      <dgm:prSet/>
      <dgm:spPr/>
      <dgm:t>
        <a:bodyPr/>
        <a:lstStyle/>
        <a:p>
          <a:endParaRPr lang="hu-HU"/>
        </a:p>
      </dgm:t>
    </dgm:pt>
    <dgm:pt modelId="{82F7081E-E5D8-7240-A789-6F672873052A}" type="sibTrans" cxnId="{750D30FA-EE5A-644F-8D05-3978B1981A7C}">
      <dgm:prSet/>
      <dgm:spPr/>
      <dgm:t>
        <a:bodyPr/>
        <a:lstStyle/>
        <a:p>
          <a:endParaRPr lang="hu-HU"/>
        </a:p>
      </dgm:t>
    </dgm:pt>
    <dgm:pt modelId="{8737C6C0-4FE5-4040-91AE-A33011E2BE6A}">
      <dgm:prSet phldrT="[Szöveg]"/>
      <dgm:spPr/>
      <dgm:t>
        <a:bodyPr/>
        <a:lstStyle/>
        <a:p>
          <a:pPr algn="ctr"/>
          <a:r>
            <a:rPr lang="hu-HU" dirty="0">
              <a:solidFill>
                <a:srgbClr val="26968F"/>
              </a:solidFill>
            </a:rPr>
            <a:t>designing </a:t>
          </a:r>
          <a:r>
            <a:rPr lang="hu-HU" dirty="0" err="1">
              <a:solidFill>
                <a:srgbClr val="26968F"/>
              </a:solidFill>
            </a:rPr>
            <a:t>digital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resources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adapted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to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workplace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needs</a:t>
          </a:r>
          <a:r>
            <a:rPr lang="hu-HU" dirty="0">
              <a:solidFill>
                <a:srgbClr val="26968F"/>
              </a:solidFill>
            </a:rPr>
            <a:t>,</a:t>
          </a:r>
        </a:p>
      </dgm:t>
    </dgm:pt>
    <dgm:pt modelId="{D1906FEA-C9EF-F54E-8DB5-D8875E5B5BA6}" type="sibTrans" cxnId="{17BCE52E-426C-8241-BE71-0A0583791E4E}">
      <dgm:prSet/>
      <dgm:spPr/>
      <dgm:t>
        <a:bodyPr/>
        <a:lstStyle/>
        <a:p>
          <a:endParaRPr lang="hu-HU"/>
        </a:p>
      </dgm:t>
    </dgm:pt>
    <dgm:pt modelId="{D0BEEBA7-F9D5-B741-B4AB-C4C76E78F82E}" type="parTrans" cxnId="{17BCE52E-426C-8241-BE71-0A0583791E4E}">
      <dgm:prSet/>
      <dgm:spPr/>
      <dgm:t>
        <a:bodyPr/>
        <a:lstStyle/>
        <a:p>
          <a:endParaRPr lang="hu-HU"/>
        </a:p>
      </dgm:t>
    </dgm:pt>
    <dgm:pt modelId="{C21D5799-4A67-7446-BD89-5C85D82D577C}">
      <dgm:prSet/>
      <dgm:spPr/>
      <dgm:t>
        <a:bodyPr/>
        <a:lstStyle/>
        <a:p>
          <a:pPr algn="ctr"/>
          <a:endParaRPr lang="hu-HU" dirty="0" err="1">
            <a:solidFill>
              <a:srgbClr val="26968F"/>
            </a:solidFill>
          </a:endParaRPr>
        </a:p>
      </dgm:t>
    </dgm:pt>
    <dgm:pt modelId="{AE910C11-DA78-9F48-97C1-B1F501848CD4}" type="parTrans" cxnId="{DDE46C60-138C-3B43-8ABE-9BFCF1683C01}">
      <dgm:prSet/>
      <dgm:spPr/>
      <dgm:t>
        <a:bodyPr/>
        <a:lstStyle/>
        <a:p>
          <a:endParaRPr lang="hu-HU"/>
        </a:p>
      </dgm:t>
    </dgm:pt>
    <dgm:pt modelId="{614C17CD-7797-7B4D-803E-94CE7D7D099E}" type="sibTrans" cxnId="{DDE46C60-138C-3B43-8ABE-9BFCF1683C01}">
      <dgm:prSet/>
      <dgm:spPr/>
      <dgm:t>
        <a:bodyPr/>
        <a:lstStyle/>
        <a:p>
          <a:endParaRPr lang="hu-HU"/>
        </a:p>
      </dgm:t>
    </dgm:pt>
    <dgm:pt modelId="{649E0A5C-7126-4245-9198-5DA8EEA96FFE}">
      <dgm:prSet/>
      <dgm:spPr/>
      <dgm:t>
        <a:bodyPr/>
        <a:lstStyle/>
        <a:p>
          <a:pPr algn="ctr"/>
          <a:endParaRPr lang="hu-HU" dirty="0">
            <a:solidFill>
              <a:srgbClr val="26968F"/>
            </a:solidFill>
          </a:endParaRPr>
        </a:p>
      </dgm:t>
    </dgm:pt>
    <dgm:pt modelId="{A55D7A00-CC51-EF45-9A4D-CE16FDB77AAD}" type="parTrans" cxnId="{05CF4C86-6569-0145-8D42-CAA18CF3D55E}">
      <dgm:prSet/>
      <dgm:spPr/>
      <dgm:t>
        <a:bodyPr/>
        <a:lstStyle/>
        <a:p>
          <a:endParaRPr lang="hu-HU"/>
        </a:p>
      </dgm:t>
    </dgm:pt>
    <dgm:pt modelId="{DE825606-02E9-2B4C-967D-1353823F261A}" type="sibTrans" cxnId="{05CF4C86-6569-0145-8D42-CAA18CF3D55E}">
      <dgm:prSet/>
      <dgm:spPr/>
      <dgm:t>
        <a:bodyPr/>
        <a:lstStyle/>
        <a:p>
          <a:endParaRPr lang="hu-HU"/>
        </a:p>
      </dgm:t>
    </dgm:pt>
    <dgm:pt modelId="{30C0ACEA-534D-944F-B914-0B311BE01398}">
      <dgm:prSet/>
      <dgm:spPr/>
      <dgm:t>
        <a:bodyPr/>
        <a:lstStyle/>
        <a:p>
          <a:pPr algn="ctr"/>
          <a:endParaRPr lang="hu-HU" dirty="0" err="1">
            <a:solidFill>
              <a:srgbClr val="26968F"/>
            </a:solidFill>
          </a:endParaRPr>
        </a:p>
      </dgm:t>
    </dgm:pt>
    <dgm:pt modelId="{783B1B7E-B688-B641-806B-F58481A8E236}" type="parTrans" cxnId="{CA7DE57F-78F3-2D42-9282-849AFFEBA3CA}">
      <dgm:prSet/>
      <dgm:spPr/>
      <dgm:t>
        <a:bodyPr/>
        <a:lstStyle/>
        <a:p>
          <a:endParaRPr lang="hu-HU"/>
        </a:p>
      </dgm:t>
    </dgm:pt>
    <dgm:pt modelId="{26704CD1-C3F4-D74F-8D77-F87C95AE1728}" type="sibTrans" cxnId="{CA7DE57F-78F3-2D42-9282-849AFFEBA3CA}">
      <dgm:prSet/>
      <dgm:spPr/>
      <dgm:t>
        <a:bodyPr/>
        <a:lstStyle/>
        <a:p>
          <a:endParaRPr lang="hu-HU"/>
        </a:p>
      </dgm:t>
    </dgm:pt>
    <dgm:pt modelId="{CFFE087C-22C3-2340-B0A6-8EFB47971FE9}">
      <dgm:prSet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using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simulations</a:t>
          </a:r>
          <a:r>
            <a:rPr lang="hu-HU" dirty="0">
              <a:solidFill>
                <a:srgbClr val="26968F"/>
              </a:solidFill>
            </a:rPr>
            <a:t> and </a:t>
          </a:r>
          <a:r>
            <a:rPr lang="hu-HU" dirty="0" err="1">
              <a:solidFill>
                <a:srgbClr val="26968F"/>
              </a:solidFill>
            </a:rPr>
            <a:t>digital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assessments</a:t>
          </a:r>
          <a:r>
            <a:rPr lang="hu-HU" dirty="0">
              <a:solidFill>
                <a:srgbClr val="26968F"/>
              </a:solidFill>
            </a:rPr>
            <a:t>,</a:t>
          </a:r>
        </a:p>
      </dgm:t>
    </dgm:pt>
    <dgm:pt modelId="{8BEF560F-CFAD-EE4C-A978-8E869A7CD7A9}" type="parTrans" cxnId="{90093875-6431-2F43-81C2-EAF1B03F0351}">
      <dgm:prSet/>
      <dgm:spPr/>
      <dgm:t>
        <a:bodyPr/>
        <a:lstStyle/>
        <a:p>
          <a:endParaRPr lang="hu-HU"/>
        </a:p>
      </dgm:t>
    </dgm:pt>
    <dgm:pt modelId="{0B46C3D0-52D2-FB48-A135-A2A2C97850C9}" type="sibTrans" cxnId="{90093875-6431-2F43-81C2-EAF1B03F0351}">
      <dgm:prSet/>
      <dgm:spPr/>
      <dgm:t>
        <a:bodyPr/>
        <a:lstStyle/>
        <a:p>
          <a:endParaRPr lang="hu-HU"/>
        </a:p>
      </dgm:t>
    </dgm:pt>
    <dgm:pt modelId="{B76E1031-A8F2-F24C-B422-6093501679A5}">
      <dgm:prSet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guiding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students</a:t>
          </a:r>
          <a:r>
            <a:rPr lang="hu-HU" dirty="0">
              <a:solidFill>
                <a:srgbClr val="26968F"/>
              </a:solidFill>
            </a:rPr>
            <a:t> in </a:t>
          </a:r>
          <a:r>
            <a:rPr lang="hu-HU" dirty="0" err="1">
              <a:solidFill>
                <a:srgbClr val="26968F"/>
              </a:solidFill>
            </a:rPr>
            <a:t>using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digital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tools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safely</a:t>
          </a:r>
          <a:r>
            <a:rPr lang="hu-HU" dirty="0">
              <a:solidFill>
                <a:srgbClr val="26968F"/>
              </a:solidFill>
            </a:rPr>
            <a:t>,</a:t>
          </a:r>
        </a:p>
      </dgm:t>
    </dgm:pt>
    <dgm:pt modelId="{25B64F9F-0B54-F447-A36F-DAC1B363C5BD}" type="parTrans" cxnId="{0D9D9B1F-1CCF-174A-86B3-5E520A58174B}">
      <dgm:prSet/>
      <dgm:spPr/>
      <dgm:t>
        <a:bodyPr/>
        <a:lstStyle/>
        <a:p>
          <a:endParaRPr lang="hu-HU"/>
        </a:p>
      </dgm:t>
    </dgm:pt>
    <dgm:pt modelId="{AB02C2C7-823A-C041-B06A-197C6BB45542}" type="sibTrans" cxnId="{0D9D9B1F-1CCF-174A-86B3-5E520A58174B}">
      <dgm:prSet/>
      <dgm:spPr/>
      <dgm:t>
        <a:bodyPr/>
        <a:lstStyle/>
        <a:p>
          <a:endParaRPr lang="hu-HU"/>
        </a:p>
      </dgm:t>
    </dgm:pt>
    <dgm:pt modelId="{9557F544-0244-2341-8DF8-EB5D08D67505}">
      <dgm:prSet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fostering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collaboration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with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companies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through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digital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means</a:t>
          </a:r>
          <a:endParaRPr lang="hu-HU" dirty="0">
            <a:solidFill>
              <a:srgbClr val="26968F"/>
            </a:solidFill>
          </a:endParaRPr>
        </a:p>
      </dgm:t>
    </dgm:pt>
    <dgm:pt modelId="{DA5707EC-B6FE-904F-BE22-6AA15E9C3E92}" type="parTrans" cxnId="{E608FCCE-62B6-C84B-9BE7-D523C08058FD}">
      <dgm:prSet/>
      <dgm:spPr/>
      <dgm:t>
        <a:bodyPr/>
        <a:lstStyle/>
        <a:p>
          <a:endParaRPr lang="hu-HU"/>
        </a:p>
      </dgm:t>
    </dgm:pt>
    <dgm:pt modelId="{2DF5C991-D9B3-B94A-8FA9-E45DF6758DCB}" type="sibTrans" cxnId="{E608FCCE-62B6-C84B-9BE7-D523C08058FD}">
      <dgm:prSet/>
      <dgm:spPr/>
      <dgm:t>
        <a:bodyPr/>
        <a:lstStyle/>
        <a:p>
          <a:endParaRPr lang="hu-HU"/>
        </a:p>
      </dgm:t>
    </dgm:pt>
    <dgm:pt modelId="{6461E20C-80E8-F440-876A-C8FF5D39F7A3}">
      <dgm:prSet/>
      <dgm:spPr/>
      <dgm:t>
        <a:bodyPr/>
        <a:lstStyle/>
        <a:p>
          <a:pPr algn="ctr"/>
          <a:endParaRPr lang="hu-HU" dirty="0">
            <a:solidFill>
              <a:srgbClr val="26968F"/>
            </a:solidFill>
          </a:endParaRPr>
        </a:p>
      </dgm:t>
    </dgm:pt>
    <dgm:pt modelId="{C20722E7-4024-894C-BA76-799B6F37D40A}" type="parTrans" cxnId="{98541EBD-8FF5-5E49-8C81-7BE333AB90C9}">
      <dgm:prSet/>
      <dgm:spPr/>
      <dgm:t>
        <a:bodyPr/>
        <a:lstStyle/>
        <a:p>
          <a:endParaRPr lang="hu-HU"/>
        </a:p>
      </dgm:t>
    </dgm:pt>
    <dgm:pt modelId="{27891245-BC26-4D45-AFFF-22FA5F594BE1}" type="sibTrans" cxnId="{98541EBD-8FF5-5E49-8C81-7BE333AB90C9}">
      <dgm:prSet/>
      <dgm:spPr/>
      <dgm:t>
        <a:bodyPr/>
        <a:lstStyle/>
        <a:p>
          <a:endParaRPr lang="hu-HU"/>
        </a:p>
      </dgm:t>
    </dgm:pt>
    <dgm:pt modelId="{38F96859-D030-6A4A-B140-5B0C15D56CB5}" type="pres">
      <dgm:prSet presAssocID="{3193BDFE-FAFD-8D45-95B4-63207272E65D}" presName="Name0" presStyleCnt="0">
        <dgm:presLayoutVars>
          <dgm:dir/>
          <dgm:animLvl val="lvl"/>
          <dgm:resizeHandles val="exact"/>
        </dgm:presLayoutVars>
      </dgm:prSet>
      <dgm:spPr/>
    </dgm:pt>
    <dgm:pt modelId="{C892F038-9A1D-8341-A76D-6087477EAB38}" type="pres">
      <dgm:prSet presAssocID="{2604980E-DC64-FE49-AAD2-F0F8B23173EE}" presName="composite" presStyleCnt="0"/>
      <dgm:spPr/>
    </dgm:pt>
    <dgm:pt modelId="{D5AF1DFD-96BA-2E4B-9726-3C9DA4AE4E55}" type="pres">
      <dgm:prSet presAssocID="{2604980E-DC64-FE49-AAD2-F0F8B23173EE}" presName="parTx" presStyleLbl="alignNode1" presStyleIdx="0" presStyleCnt="1" custLinFactNeighborX="1240" custLinFactNeighborY="49873">
        <dgm:presLayoutVars>
          <dgm:chMax val="0"/>
          <dgm:chPref val="0"/>
          <dgm:bulletEnabled val="1"/>
        </dgm:presLayoutVars>
      </dgm:prSet>
      <dgm:spPr/>
    </dgm:pt>
    <dgm:pt modelId="{1C5A2D84-2B73-6B4E-ACC4-814774D298A6}" type="pres">
      <dgm:prSet presAssocID="{2604980E-DC64-FE49-AAD2-F0F8B23173EE}" presName="desTx" presStyleLbl="alignAccFollowNode1" presStyleIdx="0" presStyleCnt="1" custScaleX="116840" custScaleY="69552" custLinFactNeighborY="-2407">
        <dgm:presLayoutVars>
          <dgm:bulletEnabled val="1"/>
        </dgm:presLayoutVars>
      </dgm:prSet>
      <dgm:spPr/>
    </dgm:pt>
  </dgm:ptLst>
  <dgm:cxnLst>
    <dgm:cxn modelId="{91483913-2B34-D842-A59F-6E1390FBFB78}" type="presOf" srcId="{3193BDFE-FAFD-8D45-95B4-63207272E65D}" destId="{38F96859-D030-6A4A-B140-5B0C15D56CB5}" srcOrd="0" destOrd="0" presId="urn:microsoft.com/office/officeart/2005/8/layout/hList1"/>
    <dgm:cxn modelId="{8C95D318-EC87-0A46-8043-BFBF42B1F498}" type="presOf" srcId="{C21D5799-4A67-7446-BD89-5C85D82D577C}" destId="{1C5A2D84-2B73-6B4E-ACC4-814774D298A6}" srcOrd="0" destOrd="7" presId="urn:microsoft.com/office/officeart/2005/8/layout/hList1"/>
    <dgm:cxn modelId="{0D9D9B1F-1CCF-174A-86B3-5E520A58174B}" srcId="{2604980E-DC64-FE49-AAD2-F0F8B23173EE}" destId="{B76E1031-A8F2-F24C-B422-6093501679A5}" srcOrd="2" destOrd="0" parTransId="{25B64F9F-0B54-F447-A36F-DAC1B363C5BD}" sibTransId="{AB02C2C7-823A-C041-B06A-197C6BB45542}"/>
    <dgm:cxn modelId="{17BCE52E-426C-8241-BE71-0A0583791E4E}" srcId="{2604980E-DC64-FE49-AAD2-F0F8B23173EE}" destId="{8737C6C0-4FE5-4040-91AE-A33011E2BE6A}" srcOrd="0" destOrd="0" parTransId="{D0BEEBA7-F9D5-B741-B4AB-C4C76E78F82E}" sibTransId="{D1906FEA-C9EF-F54E-8DB5-D8875E5B5BA6}"/>
    <dgm:cxn modelId="{B5398B33-3DC6-5245-AC1E-B7C710F87A19}" type="presOf" srcId="{B76E1031-A8F2-F24C-B422-6093501679A5}" destId="{1C5A2D84-2B73-6B4E-ACC4-814774D298A6}" srcOrd="0" destOrd="2" presId="urn:microsoft.com/office/officeart/2005/8/layout/hList1"/>
    <dgm:cxn modelId="{DDE46C60-138C-3B43-8ABE-9BFCF1683C01}" srcId="{2604980E-DC64-FE49-AAD2-F0F8B23173EE}" destId="{C21D5799-4A67-7446-BD89-5C85D82D577C}" srcOrd="7" destOrd="0" parTransId="{AE910C11-DA78-9F48-97C1-B1F501848CD4}" sibTransId="{614C17CD-7797-7B4D-803E-94CE7D7D099E}"/>
    <dgm:cxn modelId="{90093875-6431-2F43-81C2-EAF1B03F0351}" srcId="{2604980E-DC64-FE49-AAD2-F0F8B23173EE}" destId="{CFFE087C-22C3-2340-B0A6-8EFB47971FE9}" srcOrd="1" destOrd="0" parTransId="{8BEF560F-CFAD-EE4C-A978-8E869A7CD7A9}" sibTransId="{0B46C3D0-52D2-FB48-A135-A2A2C97850C9}"/>
    <dgm:cxn modelId="{7A2E6F7C-6B34-0040-87BD-2DED7FB26093}" type="presOf" srcId="{CFFE087C-22C3-2340-B0A6-8EFB47971FE9}" destId="{1C5A2D84-2B73-6B4E-ACC4-814774D298A6}" srcOrd="0" destOrd="1" presId="urn:microsoft.com/office/officeart/2005/8/layout/hList1"/>
    <dgm:cxn modelId="{CA7DE57F-78F3-2D42-9282-849AFFEBA3CA}" srcId="{2604980E-DC64-FE49-AAD2-F0F8B23173EE}" destId="{30C0ACEA-534D-944F-B914-0B311BE01398}" srcOrd="5" destOrd="0" parTransId="{783B1B7E-B688-B641-806B-F58481A8E236}" sibTransId="{26704CD1-C3F4-D74F-8D77-F87C95AE1728}"/>
    <dgm:cxn modelId="{05CF4C86-6569-0145-8D42-CAA18CF3D55E}" srcId="{2604980E-DC64-FE49-AAD2-F0F8B23173EE}" destId="{649E0A5C-7126-4245-9198-5DA8EEA96FFE}" srcOrd="6" destOrd="0" parTransId="{A55D7A00-CC51-EF45-9A4D-CE16FDB77AAD}" sibTransId="{DE825606-02E9-2B4C-967D-1353823F261A}"/>
    <dgm:cxn modelId="{D1ADBE9F-260B-104F-BA21-E27264466A67}" type="presOf" srcId="{30C0ACEA-534D-944F-B914-0B311BE01398}" destId="{1C5A2D84-2B73-6B4E-ACC4-814774D298A6}" srcOrd="0" destOrd="5" presId="urn:microsoft.com/office/officeart/2005/8/layout/hList1"/>
    <dgm:cxn modelId="{063743A0-7815-E448-8129-D13A77B0E064}" type="presOf" srcId="{6461E20C-80E8-F440-876A-C8FF5D39F7A3}" destId="{1C5A2D84-2B73-6B4E-ACC4-814774D298A6}" srcOrd="0" destOrd="4" presId="urn:microsoft.com/office/officeart/2005/8/layout/hList1"/>
    <dgm:cxn modelId="{730574BA-447A-054C-90A0-75648792E36C}" type="presOf" srcId="{2604980E-DC64-FE49-AAD2-F0F8B23173EE}" destId="{D5AF1DFD-96BA-2E4B-9726-3C9DA4AE4E55}" srcOrd="0" destOrd="0" presId="urn:microsoft.com/office/officeart/2005/8/layout/hList1"/>
    <dgm:cxn modelId="{98541EBD-8FF5-5E49-8C81-7BE333AB90C9}" srcId="{2604980E-DC64-FE49-AAD2-F0F8B23173EE}" destId="{6461E20C-80E8-F440-876A-C8FF5D39F7A3}" srcOrd="4" destOrd="0" parTransId="{C20722E7-4024-894C-BA76-799B6F37D40A}" sibTransId="{27891245-BC26-4D45-AFFF-22FA5F594BE1}"/>
    <dgm:cxn modelId="{E701E1BF-0DE2-3C4F-AB49-17DA78D7EF5C}" type="presOf" srcId="{8737C6C0-4FE5-4040-91AE-A33011E2BE6A}" destId="{1C5A2D84-2B73-6B4E-ACC4-814774D298A6}" srcOrd="0" destOrd="0" presId="urn:microsoft.com/office/officeart/2005/8/layout/hList1"/>
    <dgm:cxn modelId="{E608FCCE-62B6-C84B-9BE7-D523C08058FD}" srcId="{2604980E-DC64-FE49-AAD2-F0F8B23173EE}" destId="{9557F544-0244-2341-8DF8-EB5D08D67505}" srcOrd="3" destOrd="0" parTransId="{DA5707EC-B6FE-904F-BE22-6AA15E9C3E92}" sibTransId="{2DF5C991-D9B3-B94A-8FA9-E45DF6758DCB}"/>
    <dgm:cxn modelId="{2E60DFDF-4944-394C-811D-5F76BF94138F}" type="presOf" srcId="{649E0A5C-7126-4245-9198-5DA8EEA96FFE}" destId="{1C5A2D84-2B73-6B4E-ACC4-814774D298A6}" srcOrd="0" destOrd="6" presId="urn:microsoft.com/office/officeart/2005/8/layout/hList1"/>
    <dgm:cxn modelId="{84DDF5DF-5ACA-EA4C-9DEA-43474EED5E23}" type="presOf" srcId="{9557F544-0244-2341-8DF8-EB5D08D67505}" destId="{1C5A2D84-2B73-6B4E-ACC4-814774D298A6}" srcOrd="0" destOrd="3" presId="urn:microsoft.com/office/officeart/2005/8/layout/hList1"/>
    <dgm:cxn modelId="{750D30FA-EE5A-644F-8D05-3978B1981A7C}" srcId="{3193BDFE-FAFD-8D45-95B4-63207272E65D}" destId="{2604980E-DC64-FE49-AAD2-F0F8B23173EE}" srcOrd="0" destOrd="0" parTransId="{1E9FB40C-0684-3B40-8413-F7D8B5BA1782}" sibTransId="{82F7081E-E5D8-7240-A789-6F672873052A}"/>
    <dgm:cxn modelId="{F58D8411-66DD-B74A-A9A9-48658BA4104F}" type="presParOf" srcId="{38F96859-D030-6A4A-B140-5B0C15D56CB5}" destId="{C892F038-9A1D-8341-A76D-6087477EAB38}" srcOrd="0" destOrd="0" presId="urn:microsoft.com/office/officeart/2005/8/layout/hList1"/>
    <dgm:cxn modelId="{52B06045-1382-A248-8AE1-864748C460AA}" type="presParOf" srcId="{C892F038-9A1D-8341-A76D-6087477EAB38}" destId="{D5AF1DFD-96BA-2E4B-9726-3C9DA4AE4E55}" srcOrd="0" destOrd="0" presId="urn:microsoft.com/office/officeart/2005/8/layout/hList1"/>
    <dgm:cxn modelId="{129AAF98-80C3-444E-8C59-AC9CA79FC2CC}" type="presParOf" srcId="{C892F038-9A1D-8341-A76D-6087477EAB38}" destId="{1C5A2D84-2B73-6B4E-ACC4-814774D298A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193BDFE-FAFD-8D45-95B4-63207272E65D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2604980E-DC64-FE49-AAD2-F0F8B23173EE}">
      <dgm:prSet phldrT="[Szöveg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dirty="0" err="1"/>
            <a:t>Institutions</a:t>
          </a:r>
          <a:r>
            <a:rPr lang="hu-HU" dirty="0"/>
            <a:t> </a:t>
          </a:r>
          <a:r>
            <a:rPr lang="hu-HU" dirty="0" err="1"/>
            <a:t>need</a:t>
          </a:r>
          <a:r>
            <a:rPr lang="hu-HU" dirty="0"/>
            <a:t>:</a:t>
          </a:r>
        </a:p>
      </dgm:t>
    </dgm:pt>
    <dgm:pt modelId="{1E9FB40C-0684-3B40-8413-F7D8B5BA1782}" type="parTrans" cxnId="{750D30FA-EE5A-644F-8D05-3978B1981A7C}">
      <dgm:prSet/>
      <dgm:spPr/>
      <dgm:t>
        <a:bodyPr/>
        <a:lstStyle/>
        <a:p>
          <a:endParaRPr lang="hu-HU"/>
        </a:p>
      </dgm:t>
    </dgm:pt>
    <dgm:pt modelId="{82F7081E-E5D8-7240-A789-6F672873052A}" type="sibTrans" cxnId="{750D30FA-EE5A-644F-8D05-3978B1981A7C}">
      <dgm:prSet/>
      <dgm:spPr/>
      <dgm:t>
        <a:bodyPr/>
        <a:lstStyle/>
        <a:p>
          <a:endParaRPr lang="hu-HU"/>
        </a:p>
      </dgm:t>
    </dgm:pt>
    <dgm:pt modelId="{8737C6C0-4FE5-4040-91AE-A33011E2BE6A}">
      <dgm:prSet phldrT="[Szöveg]"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infrastructure</a:t>
          </a:r>
          <a:r>
            <a:rPr lang="hu-HU" dirty="0">
              <a:solidFill>
                <a:srgbClr val="26968F"/>
              </a:solidFill>
            </a:rPr>
            <a:t>,</a:t>
          </a:r>
        </a:p>
      </dgm:t>
    </dgm:pt>
    <dgm:pt modelId="{D1906FEA-C9EF-F54E-8DB5-D8875E5B5BA6}" type="sibTrans" cxnId="{17BCE52E-426C-8241-BE71-0A0583791E4E}">
      <dgm:prSet/>
      <dgm:spPr/>
      <dgm:t>
        <a:bodyPr/>
        <a:lstStyle/>
        <a:p>
          <a:endParaRPr lang="hu-HU"/>
        </a:p>
      </dgm:t>
    </dgm:pt>
    <dgm:pt modelId="{D0BEEBA7-F9D5-B741-B4AB-C4C76E78F82E}" type="parTrans" cxnId="{17BCE52E-426C-8241-BE71-0A0583791E4E}">
      <dgm:prSet/>
      <dgm:spPr/>
      <dgm:t>
        <a:bodyPr/>
        <a:lstStyle/>
        <a:p>
          <a:endParaRPr lang="hu-HU"/>
        </a:p>
      </dgm:t>
    </dgm:pt>
    <dgm:pt modelId="{C21D5799-4A67-7446-BD89-5C85D82D577C}">
      <dgm:prSet/>
      <dgm:spPr/>
      <dgm:t>
        <a:bodyPr/>
        <a:lstStyle/>
        <a:p>
          <a:pPr algn="ctr"/>
          <a:endParaRPr lang="hu-HU" dirty="0" err="1">
            <a:solidFill>
              <a:srgbClr val="26968F"/>
            </a:solidFill>
          </a:endParaRPr>
        </a:p>
      </dgm:t>
    </dgm:pt>
    <dgm:pt modelId="{AE910C11-DA78-9F48-97C1-B1F501848CD4}" type="parTrans" cxnId="{DDE46C60-138C-3B43-8ABE-9BFCF1683C01}">
      <dgm:prSet/>
      <dgm:spPr/>
      <dgm:t>
        <a:bodyPr/>
        <a:lstStyle/>
        <a:p>
          <a:endParaRPr lang="hu-HU"/>
        </a:p>
      </dgm:t>
    </dgm:pt>
    <dgm:pt modelId="{614C17CD-7797-7B4D-803E-94CE7D7D099E}" type="sibTrans" cxnId="{DDE46C60-138C-3B43-8ABE-9BFCF1683C01}">
      <dgm:prSet/>
      <dgm:spPr/>
      <dgm:t>
        <a:bodyPr/>
        <a:lstStyle/>
        <a:p>
          <a:endParaRPr lang="hu-HU"/>
        </a:p>
      </dgm:t>
    </dgm:pt>
    <dgm:pt modelId="{649E0A5C-7126-4245-9198-5DA8EEA96FFE}">
      <dgm:prSet/>
      <dgm:spPr/>
      <dgm:t>
        <a:bodyPr/>
        <a:lstStyle/>
        <a:p>
          <a:pPr algn="ctr"/>
          <a:endParaRPr lang="hu-HU" dirty="0">
            <a:solidFill>
              <a:srgbClr val="26968F"/>
            </a:solidFill>
          </a:endParaRPr>
        </a:p>
      </dgm:t>
    </dgm:pt>
    <dgm:pt modelId="{A55D7A00-CC51-EF45-9A4D-CE16FDB77AAD}" type="parTrans" cxnId="{05CF4C86-6569-0145-8D42-CAA18CF3D55E}">
      <dgm:prSet/>
      <dgm:spPr/>
      <dgm:t>
        <a:bodyPr/>
        <a:lstStyle/>
        <a:p>
          <a:endParaRPr lang="hu-HU"/>
        </a:p>
      </dgm:t>
    </dgm:pt>
    <dgm:pt modelId="{DE825606-02E9-2B4C-967D-1353823F261A}" type="sibTrans" cxnId="{05CF4C86-6569-0145-8D42-CAA18CF3D55E}">
      <dgm:prSet/>
      <dgm:spPr/>
      <dgm:t>
        <a:bodyPr/>
        <a:lstStyle/>
        <a:p>
          <a:endParaRPr lang="hu-HU"/>
        </a:p>
      </dgm:t>
    </dgm:pt>
    <dgm:pt modelId="{30C0ACEA-534D-944F-B914-0B311BE01398}">
      <dgm:prSet/>
      <dgm:spPr/>
      <dgm:t>
        <a:bodyPr/>
        <a:lstStyle/>
        <a:p>
          <a:pPr algn="ctr"/>
          <a:endParaRPr lang="hu-HU" dirty="0" err="1">
            <a:solidFill>
              <a:srgbClr val="26968F"/>
            </a:solidFill>
          </a:endParaRPr>
        </a:p>
      </dgm:t>
    </dgm:pt>
    <dgm:pt modelId="{783B1B7E-B688-B641-806B-F58481A8E236}" type="parTrans" cxnId="{CA7DE57F-78F3-2D42-9282-849AFFEBA3CA}">
      <dgm:prSet/>
      <dgm:spPr/>
      <dgm:t>
        <a:bodyPr/>
        <a:lstStyle/>
        <a:p>
          <a:endParaRPr lang="hu-HU"/>
        </a:p>
      </dgm:t>
    </dgm:pt>
    <dgm:pt modelId="{26704CD1-C3F4-D74F-8D77-F87C95AE1728}" type="sibTrans" cxnId="{CA7DE57F-78F3-2D42-9282-849AFFEBA3CA}">
      <dgm:prSet/>
      <dgm:spPr/>
      <dgm:t>
        <a:bodyPr/>
        <a:lstStyle/>
        <a:p>
          <a:endParaRPr lang="hu-HU"/>
        </a:p>
      </dgm:t>
    </dgm:pt>
    <dgm:pt modelId="{10BE7106-D35F-FA44-B0DE-FC0657A58A29}">
      <dgm:prSet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digital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transformation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strategies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aligned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with</a:t>
          </a:r>
          <a:r>
            <a:rPr lang="hu-HU" dirty="0">
              <a:solidFill>
                <a:srgbClr val="26968F"/>
              </a:solidFill>
            </a:rPr>
            <a:t> DEAP,</a:t>
          </a:r>
        </a:p>
      </dgm:t>
    </dgm:pt>
    <dgm:pt modelId="{58DB41C2-435D-7647-BE10-0EB35010459B}" type="parTrans" cxnId="{5F485FF8-C011-C148-8F07-A246587FC1AE}">
      <dgm:prSet/>
      <dgm:spPr/>
      <dgm:t>
        <a:bodyPr/>
        <a:lstStyle/>
        <a:p>
          <a:endParaRPr lang="hu-HU"/>
        </a:p>
      </dgm:t>
    </dgm:pt>
    <dgm:pt modelId="{5DCBB2D5-8FFB-5D4D-BEBF-565CE791D249}" type="sibTrans" cxnId="{5F485FF8-C011-C148-8F07-A246587FC1AE}">
      <dgm:prSet/>
      <dgm:spPr/>
      <dgm:t>
        <a:bodyPr/>
        <a:lstStyle/>
        <a:p>
          <a:endParaRPr lang="hu-HU"/>
        </a:p>
      </dgm:t>
    </dgm:pt>
    <dgm:pt modelId="{FB3C0C1A-AA29-0C43-A56F-C5B20332AEC1}">
      <dgm:prSet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leadership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commitment</a:t>
          </a:r>
          <a:r>
            <a:rPr lang="hu-HU" dirty="0">
              <a:solidFill>
                <a:srgbClr val="26968F"/>
              </a:solidFill>
            </a:rPr>
            <a:t>,</a:t>
          </a:r>
        </a:p>
      </dgm:t>
    </dgm:pt>
    <dgm:pt modelId="{70F993FD-35A0-8648-B061-406F38863CDF}" type="parTrans" cxnId="{C3DE223E-A75D-704D-9AF4-1D97A60225EA}">
      <dgm:prSet/>
      <dgm:spPr/>
      <dgm:t>
        <a:bodyPr/>
        <a:lstStyle/>
        <a:p>
          <a:endParaRPr lang="hu-HU"/>
        </a:p>
      </dgm:t>
    </dgm:pt>
    <dgm:pt modelId="{3050CCB7-1023-1B47-8E3C-61AC6D2E92CC}" type="sibTrans" cxnId="{C3DE223E-A75D-704D-9AF4-1D97A60225EA}">
      <dgm:prSet/>
      <dgm:spPr/>
      <dgm:t>
        <a:bodyPr/>
        <a:lstStyle/>
        <a:p>
          <a:endParaRPr lang="hu-HU"/>
        </a:p>
      </dgm:t>
    </dgm:pt>
    <dgm:pt modelId="{F7EC5453-F131-7247-98A5-D4E9A3F71DA0}">
      <dgm:prSet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data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protection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policies</a:t>
          </a:r>
          <a:r>
            <a:rPr lang="hu-HU" dirty="0">
              <a:solidFill>
                <a:srgbClr val="26968F"/>
              </a:solidFill>
            </a:rPr>
            <a:t> and GDPR </a:t>
          </a:r>
          <a:r>
            <a:rPr lang="hu-HU" dirty="0" err="1">
              <a:solidFill>
                <a:srgbClr val="26968F"/>
              </a:solidFill>
            </a:rPr>
            <a:t>compliance</a:t>
          </a:r>
          <a:r>
            <a:rPr lang="hu-HU" dirty="0">
              <a:solidFill>
                <a:srgbClr val="26968F"/>
              </a:solidFill>
            </a:rPr>
            <a:t>,</a:t>
          </a:r>
        </a:p>
      </dgm:t>
    </dgm:pt>
    <dgm:pt modelId="{3B28797A-D197-C647-9C9D-3EE69D2D10EC}" type="parTrans" cxnId="{6D3BD10A-AB2D-BC43-993E-8B0A0621AEDA}">
      <dgm:prSet/>
      <dgm:spPr/>
      <dgm:t>
        <a:bodyPr/>
        <a:lstStyle/>
        <a:p>
          <a:endParaRPr lang="hu-HU"/>
        </a:p>
      </dgm:t>
    </dgm:pt>
    <dgm:pt modelId="{44948365-D3F7-6042-8B12-8676881D8081}" type="sibTrans" cxnId="{6D3BD10A-AB2D-BC43-993E-8B0A0621AEDA}">
      <dgm:prSet/>
      <dgm:spPr/>
      <dgm:t>
        <a:bodyPr/>
        <a:lstStyle/>
        <a:p>
          <a:endParaRPr lang="hu-HU"/>
        </a:p>
      </dgm:t>
    </dgm:pt>
    <dgm:pt modelId="{ED4C999B-E66A-054C-8886-BC3D719C681F}">
      <dgm:prSet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strategic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partnerships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with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industry</a:t>
          </a:r>
          <a:endParaRPr lang="hu-HU" dirty="0">
            <a:solidFill>
              <a:srgbClr val="26968F"/>
            </a:solidFill>
          </a:endParaRPr>
        </a:p>
      </dgm:t>
    </dgm:pt>
    <dgm:pt modelId="{609A64F1-49AE-D940-BD02-B6AD65850DA0}" type="parTrans" cxnId="{DF4E1124-49C8-424C-B4DA-1E2338883262}">
      <dgm:prSet/>
      <dgm:spPr/>
      <dgm:t>
        <a:bodyPr/>
        <a:lstStyle/>
        <a:p>
          <a:endParaRPr lang="hu-HU"/>
        </a:p>
      </dgm:t>
    </dgm:pt>
    <dgm:pt modelId="{3CEE164F-C201-8F4C-A951-6D3B4BE7A2F3}" type="sibTrans" cxnId="{DF4E1124-49C8-424C-B4DA-1E2338883262}">
      <dgm:prSet/>
      <dgm:spPr/>
      <dgm:t>
        <a:bodyPr/>
        <a:lstStyle/>
        <a:p>
          <a:endParaRPr lang="hu-HU"/>
        </a:p>
      </dgm:t>
    </dgm:pt>
    <dgm:pt modelId="{6777D610-B146-7246-BEA8-FEB496F11AEF}">
      <dgm:prSet/>
      <dgm:spPr/>
      <dgm:t>
        <a:bodyPr/>
        <a:lstStyle/>
        <a:p>
          <a:pPr algn="ctr"/>
          <a:endParaRPr lang="hu-HU" dirty="0" err="1">
            <a:solidFill>
              <a:srgbClr val="26968F"/>
            </a:solidFill>
          </a:endParaRPr>
        </a:p>
      </dgm:t>
    </dgm:pt>
    <dgm:pt modelId="{7B441214-ADAC-0246-AA73-5184B2537BB6}" type="parTrans" cxnId="{683E1A6B-EA66-FD4C-B9C3-7793131779D7}">
      <dgm:prSet/>
      <dgm:spPr/>
      <dgm:t>
        <a:bodyPr/>
        <a:lstStyle/>
        <a:p>
          <a:endParaRPr lang="hu-HU"/>
        </a:p>
      </dgm:t>
    </dgm:pt>
    <dgm:pt modelId="{88268B2F-C0AE-EC47-AD65-C6B4C0F008A6}" type="sibTrans" cxnId="{683E1A6B-EA66-FD4C-B9C3-7793131779D7}">
      <dgm:prSet/>
      <dgm:spPr/>
      <dgm:t>
        <a:bodyPr/>
        <a:lstStyle/>
        <a:p>
          <a:endParaRPr lang="hu-HU"/>
        </a:p>
      </dgm:t>
    </dgm:pt>
    <dgm:pt modelId="{38F96859-D030-6A4A-B140-5B0C15D56CB5}" type="pres">
      <dgm:prSet presAssocID="{3193BDFE-FAFD-8D45-95B4-63207272E65D}" presName="Name0" presStyleCnt="0">
        <dgm:presLayoutVars>
          <dgm:dir/>
          <dgm:animLvl val="lvl"/>
          <dgm:resizeHandles val="exact"/>
        </dgm:presLayoutVars>
      </dgm:prSet>
      <dgm:spPr/>
    </dgm:pt>
    <dgm:pt modelId="{C892F038-9A1D-8341-A76D-6087477EAB38}" type="pres">
      <dgm:prSet presAssocID="{2604980E-DC64-FE49-AAD2-F0F8B23173EE}" presName="composite" presStyleCnt="0"/>
      <dgm:spPr/>
    </dgm:pt>
    <dgm:pt modelId="{D5AF1DFD-96BA-2E4B-9726-3C9DA4AE4E55}" type="pres">
      <dgm:prSet presAssocID="{2604980E-DC64-FE49-AAD2-F0F8B23173EE}" presName="parTx" presStyleLbl="alignNode1" presStyleIdx="0" presStyleCnt="1" custLinFactNeighborX="1240" custLinFactNeighborY="49873">
        <dgm:presLayoutVars>
          <dgm:chMax val="0"/>
          <dgm:chPref val="0"/>
          <dgm:bulletEnabled val="1"/>
        </dgm:presLayoutVars>
      </dgm:prSet>
      <dgm:spPr/>
    </dgm:pt>
    <dgm:pt modelId="{1C5A2D84-2B73-6B4E-ACC4-814774D298A6}" type="pres">
      <dgm:prSet presAssocID="{2604980E-DC64-FE49-AAD2-F0F8B23173EE}" presName="desTx" presStyleLbl="alignAccFollowNode1" presStyleIdx="0" presStyleCnt="1" custScaleX="116840" custScaleY="69552" custLinFactNeighborY="-2407">
        <dgm:presLayoutVars>
          <dgm:bulletEnabled val="1"/>
        </dgm:presLayoutVars>
      </dgm:prSet>
      <dgm:spPr/>
    </dgm:pt>
  </dgm:ptLst>
  <dgm:cxnLst>
    <dgm:cxn modelId="{6D3BD10A-AB2D-BC43-993E-8B0A0621AEDA}" srcId="{2604980E-DC64-FE49-AAD2-F0F8B23173EE}" destId="{F7EC5453-F131-7247-98A5-D4E9A3F71DA0}" srcOrd="3" destOrd="0" parTransId="{3B28797A-D197-C647-9C9D-3EE69D2D10EC}" sibTransId="{44948365-D3F7-6042-8B12-8676881D8081}"/>
    <dgm:cxn modelId="{91483913-2B34-D842-A59F-6E1390FBFB78}" type="presOf" srcId="{3193BDFE-FAFD-8D45-95B4-63207272E65D}" destId="{38F96859-D030-6A4A-B140-5B0C15D56CB5}" srcOrd="0" destOrd="0" presId="urn:microsoft.com/office/officeart/2005/8/layout/hList1"/>
    <dgm:cxn modelId="{8C95D318-EC87-0A46-8043-BFBF42B1F498}" type="presOf" srcId="{C21D5799-4A67-7446-BD89-5C85D82D577C}" destId="{1C5A2D84-2B73-6B4E-ACC4-814774D298A6}" srcOrd="0" destOrd="8" presId="urn:microsoft.com/office/officeart/2005/8/layout/hList1"/>
    <dgm:cxn modelId="{DF4E1124-49C8-424C-B4DA-1E2338883262}" srcId="{2604980E-DC64-FE49-AAD2-F0F8B23173EE}" destId="{ED4C999B-E66A-054C-8886-BC3D719C681F}" srcOrd="4" destOrd="0" parTransId="{609A64F1-49AE-D940-BD02-B6AD65850DA0}" sibTransId="{3CEE164F-C201-8F4C-A951-6D3B4BE7A2F3}"/>
    <dgm:cxn modelId="{17BCE52E-426C-8241-BE71-0A0583791E4E}" srcId="{2604980E-DC64-FE49-AAD2-F0F8B23173EE}" destId="{8737C6C0-4FE5-4040-91AE-A33011E2BE6A}" srcOrd="0" destOrd="0" parTransId="{D0BEEBA7-F9D5-B741-B4AB-C4C76E78F82E}" sibTransId="{D1906FEA-C9EF-F54E-8DB5-D8875E5B5BA6}"/>
    <dgm:cxn modelId="{C3DE223E-A75D-704D-9AF4-1D97A60225EA}" srcId="{2604980E-DC64-FE49-AAD2-F0F8B23173EE}" destId="{FB3C0C1A-AA29-0C43-A56F-C5B20332AEC1}" srcOrd="2" destOrd="0" parTransId="{70F993FD-35A0-8648-B061-406F38863CDF}" sibTransId="{3050CCB7-1023-1B47-8E3C-61AC6D2E92CC}"/>
    <dgm:cxn modelId="{6E63E848-BE82-6B42-8052-ACA8E729056F}" type="presOf" srcId="{FB3C0C1A-AA29-0C43-A56F-C5B20332AEC1}" destId="{1C5A2D84-2B73-6B4E-ACC4-814774D298A6}" srcOrd="0" destOrd="2" presId="urn:microsoft.com/office/officeart/2005/8/layout/hList1"/>
    <dgm:cxn modelId="{7AB7554E-6C91-FC45-89EA-025A91553422}" type="presOf" srcId="{F7EC5453-F131-7247-98A5-D4E9A3F71DA0}" destId="{1C5A2D84-2B73-6B4E-ACC4-814774D298A6}" srcOrd="0" destOrd="3" presId="urn:microsoft.com/office/officeart/2005/8/layout/hList1"/>
    <dgm:cxn modelId="{DDE46C60-138C-3B43-8ABE-9BFCF1683C01}" srcId="{2604980E-DC64-FE49-AAD2-F0F8B23173EE}" destId="{C21D5799-4A67-7446-BD89-5C85D82D577C}" srcOrd="8" destOrd="0" parTransId="{AE910C11-DA78-9F48-97C1-B1F501848CD4}" sibTransId="{614C17CD-7797-7B4D-803E-94CE7D7D099E}"/>
    <dgm:cxn modelId="{683E1A6B-EA66-FD4C-B9C3-7793131779D7}" srcId="{2604980E-DC64-FE49-AAD2-F0F8B23173EE}" destId="{6777D610-B146-7246-BEA8-FEB496F11AEF}" srcOrd="5" destOrd="0" parTransId="{7B441214-ADAC-0246-AA73-5184B2537BB6}" sibTransId="{88268B2F-C0AE-EC47-AD65-C6B4C0F008A6}"/>
    <dgm:cxn modelId="{6946E070-E0C3-CD4B-BE50-1EB75074FB43}" type="presOf" srcId="{10BE7106-D35F-FA44-B0DE-FC0657A58A29}" destId="{1C5A2D84-2B73-6B4E-ACC4-814774D298A6}" srcOrd="0" destOrd="1" presId="urn:microsoft.com/office/officeart/2005/8/layout/hList1"/>
    <dgm:cxn modelId="{CA7DE57F-78F3-2D42-9282-849AFFEBA3CA}" srcId="{2604980E-DC64-FE49-AAD2-F0F8B23173EE}" destId="{30C0ACEA-534D-944F-B914-0B311BE01398}" srcOrd="6" destOrd="0" parTransId="{783B1B7E-B688-B641-806B-F58481A8E236}" sibTransId="{26704CD1-C3F4-D74F-8D77-F87C95AE1728}"/>
    <dgm:cxn modelId="{05CF4C86-6569-0145-8D42-CAA18CF3D55E}" srcId="{2604980E-DC64-FE49-AAD2-F0F8B23173EE}" destId="{649E0A5C-7126-4245-9198-5DA8EEA96FFE}" srcOrd="7" destOrd="0" parTransId="{A55D7A00-CC51-EF45-9A4D-CE16FDB77AAD}" sibTransId="{DE825606-02E9-2B4C-967D-1353823F261A}"/>
    <dgm:cxn modelId="{90427786-BF3B-EC45-AA1B-C98B86405BD3}" type="presOf" srcId="{6777D610-B146-7246-BEA8-FEB496F11AEF}" destId="{1C5A2D84-2B73-6B4E-ACC4-814774D298A6}" srcOrd="0" destOrd="5" presId="urn:microsoft.com/office/officeart/2005/8/layout/hList1"/>
    <dgm:cxn modelId="{1965BC93-A08A-FF45-8A98-70EDF0DB8BA9}" type="presOf" srcId="{ED4C999B-E66A-054C-8886-BC3D719C681F}" destId="{1C5A2D84-2B73-6B4E-ACC4-814774D298A6}" srcOrd="0" destOrd="4" presId="urn:microsoft.com/office/officeart/2005/8/layout/hList1"/>
    <dgm:cxn modelId="{D1ADBE9F-260B-104F-BA21-E27264466A67}" type="presOf" srcId="{30C0ACEA-534D-944F-B914-0B311BE01398}" destId="{1C5A2D84-2B73-6B4E-ACC4-814774D298A6}" srcOrd="0" destOrd="6" presId="urn:microsoft.com/office/officeart/2005/8/layout/hList1"/>
    <dgm:cxn modelId="{730574BA-447A-054C-90A0-75648792E36C}" type="presOf" srcId="{2604980E-DC64-FE49-AAD2-F0F8B23173EE}" destId="{D5AF1DFD-96BA-2E4B-9726-3C9DA4AE4E55}" srcOrd="0" destOrd="0" presId="urn:microsoft.com/office/officeart/2005/8/layout/hList1"/>
    <dgm:cxn modelId="{E701E1BF-0DE2-3C4F-AB49-17DA78D7EF5C}" type="presOf" srcId="{8737C6C0-4FE5-4040-91AE-A33011E2BE6A}" destId="{1C5A2D84-2B73-6B4E-ACC4-814774D298A6}" srcOrd="0" destOrd="0" presId="urn:microsoft.com/office/officeart/2005/8/layout/hList1"/>
    <dgm:cxn modelId="{2E60DFDF-4944-394C-811D-5F76BF94138F}" type="presOf" srcId="{649E0A5C-7126-4245-9198-5DA8EEA96FFE}" destId="{1C5A2D84-2B73-6B4E-ACC4-814774D298A6}" srcOrd="0" destOrd="7" presId="urn:microsoft.com/office/officeart/2005/8/layout/hList1"/>
    <dgm:cxn modelId="{5F485FF8-C011-C148-8F07-A246587FC1AE}" srcId="{2604980E-DC64-FE49-AAD2-F0F8B23173EE}" destId="{10BE7106-D35F-FA44-B0DE-FC0657A58A29}" srcOrd="1" destOrd="0" parTransId="{58DB41C2-435D-7647-BE10-0EB35010459B}" sibTransId="{5DCBB2D5-8FFB-5D4D-BEBF-565CE791D249}"/>
    <dgm:cxn modelId="{750D30FA-EE5A-644F-8D05-3978B1981A7C}" srcId="{3193BDFE-FAFD-8D45-95B4-63207272E65D}" destId="{2604980E-DC64-FE49-AAD2-F0F8B23173EE}" srcOrd="0" destOrd="0" parTransId="{1E9FB40C-0684-3B40-8413-F7D8B5BA1782}" sibTransId="{82F7081E-E5D8-7240-A789-6F672873052A}"/>
    <dgm:cxn modelId="{F58D8411-66DD-B74A-A9A9-48658BA4104F}" type="presParOf" srcId="{38F96859-D030-6A4A-B140-5B0C15D56CB5}" destId="{C892F038-9A1D-8341-A76D-6087477EAB38}" srcOrd="0" destOrd="0" presId="urn:microsoft.com/office/officeart/2005/8/layout/hList1"/>
    <dgm:cxn modelId="{52B06045-1382-A248-8AE1-864748C460AA}" type="presParOf" srcId="{C892F038-9A1D-8341-A76D-6087477EAB38}" destId="{D5AF1DFD-96BA-2E4B-9726-3C9DA4AE4E55}" srcOrd="0" destOrd="0" presId="urn:microsoft.com/office/officeart/2005/8/layout/hList1"/>
    <dgm:cxn modelId="{129AAF98-80C3-444E-8C59-AC9CA79FC2CC}" type="presParOf" srcId="{C892F038-9A1D-8341-A76D-6087477EAB38}" destId="{1C5A2D84-2B73-6B4E-ACC4-814774D298A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193BDFE-FAFD-8D45-95B4-63207272E65D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2604980E-DC64-FE49-AAD2-F0F8B23173EE}">
      <dgm:prSet phldrT="[Szöveg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dirty="0"/>
            <a:t>European </a:t>
          </a:r>
          <a:r>
            <a:rPr lang="hu-HU" dirty="0" err="1"/>
            <a:t>guidelines</a:t>
          </a:r>
          <a:r>
            <a:rPr lang="hu-HU" dirty="0"/>
            <a:t> </a:t>
          </a:r>
          <a:r>
            <a:rPr lang="hu-HU" dirty="0" err="1"/>
            <a:t>emphasise</a:t>
          </a:r>
          <a:r>
            <a:rPr lang="hu-HU" dirty="0"/>
            <a:t>:</a:t>
          </a:r>
        </a:p>
      </dgm:t>
    </dgm:pt>
    <dgm:pt modelId="{1E9FB40C-0684-3B40-8413-F7D8B5BA1782}" type="parTrans" cxnId="{750D30FA-EE5A-644F-8D05-3978B1981A7C}">
      <dgm:prSet/>
      <dgm:spPr/>
      <dgm:t>
        <a:bodyPr/>
        <a:lstStyle/>
        <a:p>
          <a:endParaRPr lang="hu-HU"/>
        </a:p>
      </dgm:t>
    </dgm:pt>
    <dgm:pt modelId="{82F7081E-E5D8-7240-A789-6F672873052A}" type="sibTrans" cxnId="{750D30FA-EE5A-644F-8D05-3978B1981A7C}">
      <dgm:prSet/>
      <dgm:spPr/>
      <dgm:t>
        <a:bodyPr/>
        <a:lstStyle/>
        <a:p>
          <a:endParaRPr lang="hu-HU"/>
        </a:p>
      </dgm:t>
    </dgm:pt>
    <dgm:pt modelId="{8737C6C0-4FE5-4040-91AE-A33011E2BE6A}">
      <dgm:prSet phldrT="[Szöveg]"/>
      <dgm:spPr/>
      <dgm:t>
        <a:bodyPr/>
        <a:lstStyle/>
        <a:p>
          <a:pPr algn="ctr"/>
          <a:r>
            <a:rPr lang="hu-HU" dirty="0">
              <a:solidFill>
                <a:srgbClr val="26968F"/>
              </a:solidFill>
            </a:rPr>
            <a:t>human-</a:t>
          </a:r>
          <a:r>
            <a:rPr lang="hu-HU" dirty="0" err="1">
              <a:solidFill>
                <a:srgbClr val="26968F"/>
              </a:solidFill>
            </a:rPr>
            <a:t>centredness</a:t>
          </a:r>
          <a:r>
            <a:rPr lang="hu-HU" dirty="0">
              <a:solidFill>
                <a:srgbClr val="26968F"/>
              </a:solidFill>
            </a:rPr>
            <a:t>,</a:t>
          </a:r>
        </a:p>
      </dgm:t>
    </dgm:pt>
    <dgm:pt modelId="{D1906FEA-C9EF-F54E-8DB5-D8875E5B5BA6}" type="sibTrans" cxnId="{17BCE52E-426C-8241-BE71-0A0583791E4E}">
      <dgm:prSet/>
      <dgm:spPr/>
      <dgm:t>
        <a:bodyPr/>
        <a:lstStyle/>
        <a:p>
          <a:endParaRPr lang="hu-HU"/>
        </a:p>
      </dgm:t>
    </dgm:pt>
    <dgm:pt modelId="{D0BEEBA7-F9D5-B741-B4AB-C4C76E78F82E}" type="parTrans" cxnId="{17BCE52E-426C-8241-BE71-0A0583791E4E}">
      <dgm:prSet/>
      <dgm:spPr/>
      <dgm:t>
        <a:bodyPr/>
        <a:lstStyle/>
        <a:p>
          <a:endParaRPr lang="hu-HU"/>
        </a:p>
      </dgm:t>
    </dgm:pt>
    <dgm:pt modelId="{9766B1EB-30D4-F546-92D4-532F174C3984}">
      <dgm:prSet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transparency</a:t>
          </a:r>
          <a:r>
            <a:rPr lang="hu-HU" dirty="0">
              <a:solidFill>
                <a:srgbClr val="26968F"/>
              </a:solidFill>
            </a:rPr>
            <a:t>,</a:t>
          </a:r>
        </a:p>
      </dgm:t>
    </dgm:pt>
    <dgm:pt modelId="{FCB886B4-4378-A64C-B300-EFA85B1A44E4}" type="parTrans" cxnId="{694C263E-09E6-1344-A384-71CF0FC81664}">
      <dgm:prSet/>
      <dgm:spPr/>
      <dgm:t>
        <a:bodyPr/>
        <a:lstStyle/>
        <a:p>
          <a:endParaRPr lang="hu-HU"/>
        </a:p>
      </dgm:t>
    </dgm:pt>
    <dgm:pt modelId="{17D5CA3C-D712-8B45-9797-A9E100A82586}" type="sibTrans" cxnId="{694C263E-09E6-1344-A384-71CF0FC81664}">
      <dgm:prSet/>
      <dgm:spPr/>
      <dgm:t>
        <a:bodyPr/>
        <a:lstStyle/>
        <a:p>
          <a:endParaRPr lang="hu-HU"/>
        </a:p>
      </dgm:t>
    </dgm:pt>
    <dgm:pt modelId="{AFA0F18A-17E6-F54C-9C3C-3795735ABC7E}">
      <dgm:prSet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accountability</a:t>
          </a:r>
          <a:r>
            <a:rPr lang="hu-HU" dirty="0">
              <a:solidFill>
                <a:srgbClr val="26968F"/>
              </a:solidFill>
            </a:rPr>
            <a:t>,</a:t>
          </a:r>
        </a:p>
      </dgm:t>
    </dgm:pt>
    <dgm:pt modelId="{942A9AB3-9F2B-774A-B4DB-64D0CE71B59E}" type="parTrans" cxnId="{664A34B7-570D-C647-8321-197A78E814F7}">
      <dgm:prSet/>
      <dgm:spPr/>
      <dgm:t>
        <a:bodyPr/>
        <a:lstStyle/>
        <a:p>
          <a:endParaRPr lang="hu-HU"/>
        </a:p>
      </dgm:t>
    </dgm:pt>
    <dgm:pt modelId="{E2F32174-BD14-8941-B31B-0B2C318A3C4A}" type="sibTrans" cxnId="{664A34B7-570D-C647-8321-197A78E814F7}">
      <dgm:prSet/>
      <dgm:spPr/>
      <dgm:t>
        <a:bodyPr/>
        <a:lstStyle/>
        <a:p>
          <a:endParaRPr lang="hu-HU"/>
        </a:p>
      </dgm:t>
    </dgm:pt>
    <dgm:pt modelId="{BE31E9D2-8C28-4C44-8DD9-8E0C6B1B330C}">
      <dgm:prSet/>
      <dgm:spPr/>
      <dgm:t>
        <a:bodyPr/>
        <a:lstStyle/>
        <a:p>
          <a:pPr algn="ctr"/>
          <a:r>
            <a:rPr lang="hu-HU" dirty="0">
              <a:solidFill>
                <a:srgbClr val="26968F"/>
              </a:solidFill>
            </a:rPr>
            <a:t>non-</a:t>
          </a:r>
          <a:r>
            <a:rPr lang="hu-HU" dirty="0" err="1">
              <a:solidFill>
                <a:srgbClr val="26968F"/>
              </a:solidFill>
            </a:rPr>
            <a:t>discrimination</a:t>
          </a:r>
          <a:r>
            <a:rPr lang="hu-HU" dirty="0">
              <a:solidFill>
                <a:srgbClr val="26968F"/>
              </a:solidFill>
            </a:rPr>
            <a:t>,</a:t>
          </a:r>
        </a:p>
      </dgm:t>
    </dgm:pt>
    <dgm:pt modelId="{F2360993-390B-3A4C-8C53-FF4AE0858B35}" type="parTrans" cxnId="{069EE3B6-C444-304E-96CD-56440CBDF674}">
      <dgm:prSet/>
      <dgm:spPr/>
      <dgm:t>
        <a:bodyPr/>
        <a:lstStyle/>
        <a:p>
          <a:endParaRPr lang="hu-HU"/>
        </a:p>
      </dgm:t>
    </dgm:pt>
    <dgm:pt modelId="{9A32A49E-931D-974A-899E-306986F05AE4}" type="sibTrans" cxnId="{069EE3B6-C444-304E-96CD-56440CBDF674}">
      <dgm:prSet/>
      <dgm:spPr/>
      <dgm:t>
        <a:bodyPr/>
        <a:lstStyle/>
        <a:p>
          <a:endParaRPr lang="hu-HU"/>
        </a:p>
      </dgm:t>
    </dgm:pt>
    <dgm:pt modelId="{F7AE54ED-CAD5-C746-BCEA-708F84511A97}">
      <dgm:prSet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inclusion</a:t>
          </a:r>
          <a:r>
            <a:rPr lang="hu-HU" dirty="0">
              <a:solidFill>
                <a:srgbClr val="26968F"/>
              </a:solidFill>
            </a:rPr>
            <a:t>,</a:t>
          </a:r>
        </a:p>
      </dgm:t>
    </dgm:pt>
    <dgm:pt modelId="{B81DC289-5218-1E42-93FB-624BDACAC4CA}" type="parTrans" cxnId="{31A40F95-CE2C-5249-9857-441BC623AAB6}">
      <dgm:prSet/>
      <dgm:spPr/>
      <dgm:t>
        <a:bodyPr/>
        <a:lstStyle/>
        <a:p>
          <a:endParaRPr lang="hu-HU"/>
        </a:p>
      </dgm:t>
    </dgm:pt>
    <dgm:pt modelId="{4D437C8F-5C4F-334E-A7E1-369A61DBEBCD}" type="sibTrans" cxnId="{31A40F95-CE2C-5249-9857-441BC623AAB6}">
      <dgm:prSet/>
      <dgm:spPr/>
      <dgm:t>
        <a:bodyPr/>
        <a:lstStyle/>
        <a:p>
          <a:endParaRPr lang="hu-HU"/>
        </a:p>
      </dgm:t>
    </dgm:pt>
    <dgm:pt modelId="{24C2B929-C32A-894A-A51B-F60C5F3D3FDD}">
      <dgm:prSet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privacy</a:t>
          </a:r>
          <a:r>
            <a:rPr lang="hu-HU" dirty="0">
              <a:solidFill>
                <a:srgbClr val="26968F"/>
              </a:solidFill>
            </a:rPr>
            <a:t> and </a:t>
          </a:r>
          <a:r>
            <a:rPr lang="hu-HU" dirty="0" err="1">
              <a:solidFill>
                <a:srgbClr val="26968F"/>
              </a:solidFill>
            </a:rPr>
            <a:t>security</a:t>
          </a:r>
          <a:endParaRPr lang="hu-HU" dirty="0">
            <a:solidFill>
              <a:srgbClr val="26968F"/>
            </a:solidFill>
          </a:endParaRPr>
        </a:p>
      </dgm:t>
    </dgm:pt>
    <dgm:pt modelId="{D124F8F5-D4FD-E84F-97B7-660287D6C47E}" type="parTrans" cxnId="{06082DB3-D664-264D-AEFF-974E362D2F13}">
      <dgm:prSet/>
      <dgm:spPr/>
      <dgm:t>
        <a:bodyPr/>
        <a:lstStyle/>
        <a:p>
          <a:endParaRPr lang="hu-HU"/>
        </a:p>
      </dgm:t>
    </dgm:pt>
    <dgm:pt modelId="{315CE4D8-2026-D948-8A63-6385079F2511}" type="sibTrans" cxnId="{06082DB3-D664-264D-AEFF-974E362D2F13}">
      <dgm:prSet/>
      <dgm:spPr/>
      <dgm:t>
        <a:bodyPr/>
        <a:lstStyle/>
        <a:p>
          <a:endParaRPr lang="hu-HU"/>
        </a:p>
      </dgm:t>
    </dgm:pt>
    <dgm:pt modelId="{38F96859-D030-6A4A-B140-5B0C15D56CB5}" type="pres">
      <dgm:prSet presAssocID="{3193BDFE-FAFD-8D45-95B4-63207272E65D}" presName="Name0" presStyleCnt="0">
        <dgm:presLayoutVars>
          <dgm:dir/>
          <dgm:animLvl val="lvl"/>
          <dgm:resizeHandles val="exact"/>
        </dgm:presLayoutVars>
      </dgm:prSet>
      <dgm:spPr/>
    </dgm:pt>
    <dgm:pt modelId="{C892F038-9A1D-8341-A76D-6087477EAB38}" type="pres">
      <dgm:prSet presAssocID="{2604980E-DC64-FE49-AAD2-F0F8B23173EE}" presName="composite" presStyleCnt="0"/>
      <dgm:spPr/>
    </dgm:pt>
    <dgm:pt modelId="{D5AF1DFD-96BA-2E4B-9726-3C9DA4AE4E55}" type="pres">
      <dgm:prSet presAssocID="{2604980E-DC64-FE49-AAD2-F0F8B23173EE}" presName="parTx" presStyleLbl="alignNode1" presStyleIdx="0" presStyleCnt="1" custScaleX="79332" custLinFactNeighborX="-36673" custLinFactNeighborY="-40794">
        <dgm:presLayoutVars>
          <dgm:chMax val="0"/>
          <dgm:chPref val="0"/>
          <dgm:bulletEnabled val="1"/>
        </dgm:presLayoutVars>
      </dgm:prSet>
      <dgm:spPr/>
    </dgm:pt>
    <dgm:pt modelId="{1C5A2D84-2B73-6B4E-ACC4-814774D298A6}" type="pres">
      <dgm:prSet presAssocID="{2604980E-DC64-FE49-AAD2-F0F8B23173EE}" presName="desTx" presStyleLbl="alignAccFollowNode1" presStyleIdx="0" presStyleCnt="1" custScaleX="88083" custScaleY="69552" custLinFactNeighborX="-36733" custLinFactNeighborY="-24467">
        <dgm:presLayoutVars>
          <dgm:bulletEnabled val="1"/>
        </dgm:presLayoutVars>
      </dgm:prSet>
      <dgm:spPr/>
    </dgm:pt>
  </dgm:ptLst>
  <dgm:cxnLst>
    <dgm:cxn modelId="{91483913-2B34-D842-A59F-6E1390FBFB78}" type="presOf" srcId="{3193BDFE-FAFD-8D45-95B4-63207272E65D}" destId="{38F96859-D030-6A4A-B140-5B0C15D56CB5}" srcOrd="0" destOrd="0" presId="urn:microsoft.com/office/officeart/2005/8/layout/hList1"/>
    <dgm:cxn modelId="{5B6E4E2E-2C7B-2746-A392-A92B3759366F}" type="presOf" srcId="{9766B1EB-30D4-F546-92D4-532F174C3984}" destId="{1C5A2D84-2B73-6B4E-ACC4-814774D298A6}" srcOrd="0" destOrd="1" presId="urn:microsoft.com/office/officeart/2005/8/layout/hList1"/>
    <dgm:cxn modelId="{17BCE52E-426C-8241-BE71-0A0583791E4E}" srcId="{2604980E-DC64-FE49-AAD2-F0F8B23173EE}" destId="{8737C6C0-4FE5-4040-91AE-A33011E2BE6A}" srcOrd="0" destOrd="0" parTransId="{D0BEEBA7-F9D5-B741-B4AB-C4C76E78F82E}" sibTransId="{D1906FEA-C9EF-F54E-8DB5-D8875E5B5BA6}"/>
    <dgm:cxn modelId="{4C8A7F35-A191-B54B-9342-894B58001534}" type="presOf" srcId="{BE31E9D2-8C28-4C44-8DD9-8E0C6B1B330C}" destId="{1C5A2D84-2B73-6B4E-ACC4-814774D298A6}" srcOrd="0" destOrd="3" presId="urn:microsoft.com/office/officeart/2005/8/layout/hList1"/>
    <dgm:cxn modelId="{694C263E-09E6-1344-A384-71CF0FC81664}" srcId="{2604980E-DC64-FE49-AAD2-F0F8B23173EE}" destId="{9766B1EB-30D4-F546-92D4-532F174C3984}" srcOrd="1" destOrd="0" parTransId="{FCB886B4-4378-A64C-B300-EFA85B1A44E4}" sibTransId="{17D5CA3C-D712-8B45-9797-A9E100A82586}"/>
    <dgm:cxn modelId="{01B5908F-8DC0-F74E-9620-D3D0479293FD}" type="presOf" srcId="{24C2B929-C32A-894A-A51B-F60C5F3D3FDD}" destId="{1C5A2D84-2B73-6B4E-ACC4-814774D298A6}" srcOrd="0" destOrd="5" presId="urn:microsoft.com/office/officeart/2005/8/layout/hList1"/>
    <dgm:cxn modelId="{31A40F95-CE2C-5249-9857-441BC623AAB6}" srcId="{2604980E-DC64-FE49-AAD2-F0F8B23173EE}" destId="{F7AE54ED-CAD5-C746-BCEA-708F84511A97}" srcOrd="4" destOrd="0" parTransId="{B81DC289-5218-1E42-93FB-624BDACAC4CA}" sibTransId="{4D437C8F-5C4F-334E-A7E1-369A61DBEBCD}"/>
    <dgm:cxn modelId="{A8BAE2AE-A986-EF45-B274-F7B54238A0FA}" type="presOf" srcId="{AFA0F18A-17E6-F54C-9C3C-3795735ABC7E}" destId="{1C5A2D84-2B73-6B4E-ACC4-814774D298A6}" srcOrd="0" destOrd="2" presId="urn:microsoft.com/office/officeart/2005/8/layout/hList1"/>
    <dgm:cxn modelId="{06082DB3-D664-264D-AEFF-974E362D2F13}" srcId="{2604980E-DC64-FE49-AAD2-F0F8B23173EE}" destId="{24C2B929-C32A-894A-A51B-F60C5F3D3FDD}" srcOrd="5" destOrd="0" parTransId="{D124F8F5-D4FD-E84F-97B7-660287D6C47E}" sibTransId="{315CE4D8-2026-D948-8A63-6385079F2511}"/>
    <dgm:cxn modelId="{069EE3B6-C444-304E-96CD-56440CBDF674}" srcId="{2604980E-DC64-FE49-AAD2-F0F8B23173EE}" destId="{BE31E9D2-8C28-4C44-8DD9-8E0C6B1B330C}" srcOrd="3" destOrd="0" parTransId="{F2360993-390B-3A4C-8C53-FF4AE0858B35}" sibTransId="{9A32A49E-931D-974A-899E-306986F05AE4}"/>
    <dgm:cxn modelId="{664A34B7-570D-C647-8321-197A78E814F7}" srcId="{2604980E-DC64-FE49-AAD2-F0F8B23173EE}" destId="{AFA0F18A-17E6-F54C-9C3C-3795735ABC7E}" srcOrd="2" destOrd="0" parTransId="{942A9AB3-9F2B-774A-B4DB-64D0CE71B59E}" sibTransId="{E2F32174-BD14-8941-B31B-0B2C318A3C4A}"/>
    <dgm:cxn modelId="{730574BA-447A-054C-90A0-75648792E36C}" type="presOf" srcId="{2604980E-DC64-FE49-AAD2-F0F8B23173EE}" destId="{D5AF1DFD-96BA-2E4B-9726-3C9DA4AE4E55}" srcOrd="0" destOrd="0" presId="urn:microsoft.com/office/officeart/2005/8/layout/hList1"/>
    <dgm:cxn modelId="{E701E1BF-0DE2-3C4F-AB49-17DA78D7EF5C}" type="presOf" srcId="{8737C6C0-4FE5-4040-91AE-A33011E2BE6A}" destId="{1C5A2D84-2B73-6B4E-ACC4-814774D298A6}" srcOrd="0" destOrd="0" presId="urn:microsoft.com/office/officeart/2005/8/layout/hList1"/>
    <dgm:cxn modelId="{6FADC9CF-9F4B-BA4F-AEDD-3804CF3EEF51}" type="presOf" srcId="{F7AE54ED-CAD5-C746-BCEA-708F84511A97}" destId="{1C5A2D84-2B73-6B4E-ACC4-814774D298A6}" srcOrd="0" destOrd="4" presId="urn:microsoft.com/office/officeart/2005/8/layout/hList1"/>
    <dgm:cxn modelId="{750D30FA-EE5A-644F-8D05-3978B1981A7C}" srcId="{3193BDFE-FAFD-8D45-95B4-63207272E65D}" destId="{2604980E-DC64-FE49-AAD2-F0F8B23173EE}" srcOrd="0" destOrd="0" parTransId="{1E9FB40C-0684-3B40-8413-F7D8B5BA1782}" sibTransId="{82F7081E-E5D8-7240-A789-6F672873052A}"/>
    <dgm:cxn modelId="{F58D8411-66DD-B74A-A9A9-48658BA4104F}" type="presParOf" srcId="{38F96859-D030-6A4A-B140-5B0C15D56CB5}" destId="{C892F038-9A1D-8341-A76D-6087477EAB38}" srcOrd="0" destOrd="0" presId="urn:microsoft.com/office/officeart/2005/8/layout/hList1"/>
    <dgm:cxn modelId="{52B06045-1382-A248-8AE1-864748C460AA}" type="presParOf" srcId="{C892F038-9A1D-8341-A76D-6087477EAB38}" destId="{D5AF1DFD-96BA-2E4B-9726-3C9DA4AE4E55}" srcOrd="0" destOrd="0" presId="urn:microsoft.com/office/officeart/2005/8/layout/hList1"/>
    <dgm:cxn modelId="{129AAF98-80C3-444E-8C59-AC9CA79FC2CC}" type="presParOf" srcId="{C892F038-9A1D-8341-A76D-6087477EAB38}" destId="{1C5A2D84-2B73-6B4E-ACC4-814774D298A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193BDFE-FAFD-8D45-95B4-63207272E65D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2604980E-DC64-FE49-AAD2-F0F8B23173EE}">
      <dgm:prSet phldrT="[Szöveg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dirty="0"/>
            <a:t>VET </a:t>
          </a:r>
          <a:r>
            <a:rPr lang="hu-HU" dirty="0" err="1"/>
            <a:t>institutions</a:t>
          </a:r>
          <a:r>
            <a:rPr lang="hu-HU" dirty="0"/>
            <a:t> must:</a:t>
          </a:r>
        </a:p>
      </dgm:t>
    </dgm:pt>
    <dgm:pt modelId="{1E9FB40C-0684-3B40-8413-F7D8B5BA1782}" type="parTrans" cxnId="{750D30FA-EE5A-644F-8D05-3978B1981A7C}">
      <dgm:prSet/>
      <dgm:spPr/>
      <dgm:t>
        <a:bodyPr/>
        <a:lstStyle/>
        <a:p>
          <a:endParaRPr lang="hu-HU"/>
        </a:p>
      </dgm:t>
    </dgm:pt>
    <dgm:pt modelId="{82F7081E-E5D8-7240-A789-6F672873052A}" type="sibTrans" cxnId="{750D30FA-EE5A-644F-8D05-3978B1981A7C}">
      <dgm:prSet/>
      <dgm:spPr/>
      <dgm:t>
        <a:bodyPr/>
        <a:lstStyle/>
        <a:p>
          <a:endParaRPr lang="hu-HU"/>
        </a:p>
      </dgm:t>
    </dgm:pt>
    <dgm:pt modelId="{8737C6C0-4FE5-4040-91AE-A33011E2BE6A}">
      <dgm:prSet phldrT="[Szöveg]"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ensure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data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quality</a:t>
          </a:r>
          <a:r>
            <a:rPr lang="hu-HU" dirty="0">
              <a:solidFill>
                <a:srgbClr val="26968F"/>
              </a:solidFill>
            </a:rPr>
            <a:t> and </a:t>
          </a:r>
          <a:r>
            <a:rPr lang="hu-HU" dirty="0" err="1">
              <a:solidFill>
                <a:srgbClr val="26968F"/>
              </a:solidFill>
            </a:rPr>
            <a:t>representativeness</a:t>
          </a:r>
          <a:r>
            <a:rPr lang="hu-HU" dirty="0">
              <a:solidFill>
                <a:srgbClr val="26968F"/>
              </a:solidFill>
            </a:rPr>
            <a:t>,</a:t>
          </a:r>
        </a:p>
      </dgm:t>
    </dgm:pt>
    <dgm:pt modelId="{D1906FEA-C9EF-F54E-8DB5-D8875E5B5BA6}" type="sibTrans" cxnId="{17BCE52E-426C-8241-BE71-0A0583791E4E}">
      <dgm:prSet/>
      <dgm:spPr/>
      <dgm:t>
        <a:bodyPr/>
        <a:lstStyle/>
        <a:p>
          <a:endParaRPr lang="hu-HU"/>
        </a:p>
      </dgm:t>
    </dgm:pt>
    <dgm:pt modelId="{D0BEEBA7-F9D5-B741-B4AB-C4C76E78F82E}" type="parTrans" cxnId="{17BCE52E-426C-8241-BE71-0A0583791E4E}">
      <dgm:prSet/>
      <dgm:spPr/>
      <dgm:t>
        <a:bodyPr/>
        <a:lstStyle/>
        <a:p>
          <a:endParaRPr lang="hu-HU"/>
        </a:p>
      </dgm:t>
    </dgm:pt>
    <dgm:pt modelId="{6D46B8EB-E381-0044-BA40-A86C09CB1717}">
      <dgm:prSet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maintain</a:t>
          </a:r>
          <a:r>
            <a:rPr lang="hu-HU" dirty="0">
              <a:solidFill>
                <a:srgbClr val="26968F"/>
              </a:solidFill>
            </a:rPr>
            <a:t> documentation and logs,</a:t>
          </a:r>
        </a:p>
      </dgm:t>
    </dgm:pt>
    <dgm:pt modelId="{FC6A0D9D-19FA-E24C-96A5-06629372D82F}" type="parTrans" cxnId="{A16C9091-EE62-BA4D-A8D5-1218138A7465}">
      <dgm:prSet/>
      <dgm:spPr/>
      <dgm:t>
        <a:bodyPr/>
        <a:lstStyle/>
        <a:p>
          <a:endParaRPr lang="hu-HU"/>
        </a:p>
      </dgm:t>
    </dgm:pt>
    <dgm:pt modelId="{25E75C9F-5AE0-B143-98BF-A90FA1234E86}" type="sibTrans" cxnId="{A16C9091-EE62-BA4D-A8D5-1218138A7465}">
      <dgm:prSet/>
      <dgm:spPr/>
      <dgm:t>
        <a:bodyPr/>
        <a:lstStyle/>
        <a:p>
          <a:endParaRPr lang="hu-HU"/>
        </a:p>
      </dgm:t>
    </dgm:pt>
    <dgm:pt modelId="{361072B1-F3B5-5840-98FB-A2FD383BCA4B}">
      <dgm:prSet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provide</a:t>
          </a:r>
          <a:r>
            <a:rPr lang="hu-HU" dirty="0">
              <a:solidFill>
                <a:srgbClr val="26968F"/>
              </a:solidFill>
            </a:rPr>
            <a:t> human oversight,</a:t>
          </a:r>
        </a:p>
      </dgm:t>
    </dgm:pt>
    <dgm:pt modelId="{A4E13F18-3D14-9E4D-8410-CC6EA8EA00E0}" type="parTrans" cxnId="{1A8168A8-59EB-7C4C-A55A-E8029682526A}">
      <dgm:prSet/>
      <dgm:spPr/>
      <dgm:t>
        <a:bodyPr/>
        <a:lstStyle/>
        <a:p>
          <a:endParaRPr lang="hu-HU"/>
        </a:p>
      </dgm:t>
    </dgm:pt>
    <dgm:pt modelId="{590A368E-F458-9F42-811E-F040C4F8411C}" type="sibTrans" cxnId="{1A8168A8-59EB-7C4C-A55A-E8029682526A}">
      <dgm:prSet/>
      <dgm:spPr/>
      <dgm:t>
        <a:bodyPr/>
        <a:lstStyle/>
        <a:p>
          <a:endParaRPr lang="hu-HU"/>
        </a:p>
      </dgm:t>
    </dgm:pt>
    <dgm:pt modelId="{57830187-F631-F642-A245-5B3CA94E19F7}">
      <dgm:prSet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ensure</a:t>
          </a:r>
          <a:r>
            <a:rPr lang="hu-HU" dirty="0">
              <a:solidFill>
                <a:srgbClr val="26968F"/>
              </a:solidFill>
            </a:rPr>
            <a:t> robustness and accuracy,</a:t>
          </a:r>
        </a:p>
      </dgm:t>
    </dgm:pt>
    <dgm:pt modelId="{D6DAC9B2-AEFA-A84C-94C3-3C69F0E10D94}" type="parTrans" cxnId="{A790F6B4-8142-8D44-BE44-1D96DC69550D}">
      <dgm:prSet/>
      <dgm:spPr/>
      <dgm:t>
        <a:bodyPr/>
        <a:lstStyle/>
        <a:p>
          <a:endParaRPr lang="hu-HU"/>
        </a:p>
      </dgm:t>
    </dgm:pt>
    <dgm:pt modelId="{F2FD6EF6-C096-9C45-9931-FDE9C7C1B35C}" type="sibTrans" cxnId="{A790F6B4-8142-8D44-BE44-1D96DC69550D}">
      <dgm:prSet/>
      <dgm:spPr/>
      <dgm:t>
        <a:bodyPr/>
        <a:lstStyle/>
        <a:p>
          <a:endParaRPr lang="hu-HU"/>
        </a:p>
      </dgm:t>
    </dgm:pt>
    <dgm:pt modelId="{92D3FEA6-C919-AE42-92E3-873A5768A2FB}">
      <dgm:prSet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identify</a:t>
          </a:r>
          <a:r>
            <a:rPr lang="hu-HU" dirty="0">
              <a:solidFill>
                <a:srgbClr val="26968F"/>
              </a:solidFill>
            </a:rPr>
            <a:t> and mitigate risks</a:t>
          </a:r>
        </a:p>
      </dgm:t>
    </dgm:pt>
    <dgm:pt modelId="{7C1AA4B1-9E9E-0B4E-A15E-2575901BD5E9}" type="parTrans" cxnId="{DF9723AD-318D-F044-ACB6-4D23041997F2}">
      <dgm:prSet/>
      <dgm:spPr/>
      <dgm:t>
        <a:bodyPr/>
        <a:lstStyle/>
        <a:p>
          <a:endParaRPr lang="hu-HU"/>
        </a:p>
      </dgm:t>
    </dgm:pt>
    <dgm:pt modelId="{CE5F0F6B-834A-D047-AB1A-AF765E7C41B6}" type="sibTrans" cxnId="{DF9723AD-318D-F044-ACB6-4D23041997F2}">
      <dgm:prSet/>
      <dgm:spPr/>
      <dgm:t>
        <a:bodyPr/>
        <a:lstStyle/>
        <a:p>
          <a:endParaRPr lang="hu-HU"/>
        </a:p>
      </dgm:t>
    </dgm:pt>
    <dgm:pt modelId="{38F96859-D030-6A4A-B140-5B0C15D56CB5}" type="pres">
      <dgm:prSet presAssocID="{3193BDFE-FAFD-8D45-95B4-63207272E65D}" presName="Name0" presStyleCnt="0">
        <dgm:presLayoutVars>
          <dgm:dir/>
          <dgm:animLvl val="lvl"/>
          <dgm:resizeHandles val="exact"/>
        </dgm:presLayoutVars>
      </dgm:prSet>
      <dgm:spPr/>
    </dgm:pt>
    <dgm:pt modelId="{C892F038-9A1D-8341-A76D-6087477EAB38}" type="pres">
      <dgm:prSet presAssocID="{2604980E-DC64-FE49-AAD2-F0F8B23173EE}" presName="composite" presStyleCnt="0"/>
      <dgm:spPr/>
    </dgm:pt>
    <dgm:pt modelId="{D5AF1DFD-96BA-2E4B-9726-3C9DA4AE4E55}" type="pres">
      <dgm:prSet presAssocID="{2604980E-DC64-FE49-AAD2-F0F8B23173EE}" presName="parTx" presStyleLbl="alignNode1" presStyleIdx="0" presStyleCnt="1" custScaleX="79332" custLinFactNeighborX="-35993" custLinFactNeighborY="-1135">
        <dgm:presLayoutVars>
          <dgm:chMax val="0"/>
          <dgm:chPref val="0"/>
          <dgm:bulletEnabled val="1"/>
        </dgm:presLayoutVars>
      </dgm:prSet>
      <dgm:spPr/>
    </dgm:pt>
    <dgm:pt modelId="{1C5A2D84-2B73-6B4E-ACC4-814774D298A6}" type="pres">
      <dgm:prSet presAssocID="{2604980E-DC64-FE49-AAD2-F0F8B23173EE}" presName="desTx" presStyleLbl="alignAccFollowNode1" presStyleIdx="0" presStyleCnt="1" custScaleX="88083" custScaleY="69552" custLinFactNeighborX="-36625" custLinFactNeighborY="-11036">
        <dgm:presLayoutVars>
          <dgm:bulletEnabled val="1"/>
        </dgm:presLayoutVars>
      </dgm:prSet>
      <dgm:spPr/>
    </dgm:pt>
  </dgm:ptLst>
  <dgm:cxnLst>
    <dgm:cxn modelId="{91483913-2B34-D842-A59F-6E1390FBFB78}" type="presOf" srcId="{3193BDFE-FAFD-8D45-95B4-63207272E65D}" destId="{38F96859-D030-6A4A-B140-5B0C15D56CB5}" srcOrd="0" destOrd="0" presId="urn:microsoft.com/office/officeart/2005/8/layout/hList1"/>
    <dgm:cxn modelId="{42E8D028-48B2-FF42-8FEA-06E5F303D135}" type="presOf" srcId="{6D46B8EB-E381-0044-BA40-A86C09CB1717}" destId="{1C5A2D84-2B73-6B4E-ACC4-814774D298A6}" srcOrd="0" destOrd="1" presId="urn:microsoft.com/office/officeart/2005/8/layout/hList1"/>
    <dgm:cxn modelId="{17BCE52E-426C-8241-BE71-0A0583791E4E}" srcId="{2604980E-DC64-FE49-AAD2-F0F8B23173EE}" destId="{8737C6C0-4FE5-4040-91AE-A33011E2BE6A}" srcOrd="0" destOrd="0" parTransId="{D0BEEBA7-F9D5-B741-B4AB-C4C76E78F82E}" sibTransId="{D1906FEA-C9EF-F54E-8DB5-D8875E5B5BA6}"/>
    <dgm:cxn modelId="{49BD4035-8D76-4745-94E3-63CFB8617929}" type="presOf" srcId="{361072B1-F3B5-5840-98FB-A2FD383BCA4B}" destId="{1C5A2D84-2B73-6B4E-ACC4-814774D298A6}" srcOrd="0" destOrd="2" presId="urn:microsoft.com/office/officeart/2005/8/layout/hList1"/>
    <dgm:cxn modelId="{9707EB41-EBB2-3A42-95D1-3A8E54F7823D}" type="presOf" srcId="{92D3FEA6-C919-AE42-92E3-873A5768A2FB}" destId="{1C5A2D84-2B73-6B4E-ACC4-814774D298A6}" srcOrd="0" destOrd="4" presId="urn:microsoft.com/office/officeart/2005/8/layout/hList1"/>
    <dgm:cxn modelId="{816C9944-FAC4-8248-B002-D470F607BBAD}" type="presOf" srcId="{57830187-F631-F642-A245-5B3CA94E19F7}" destId="{1C5A2D84-2B73-6B4E-ACC4-814774D298A6}" srcOrd="0" destOrd="3" presId="urn:microsoft.com/office/officeart/2005/8/layout/hList1"/>
    <dgm:cxn modelId="{A16C9091-EE62-BA4D-A8D5-1218138A7465}" srcId="{2604980E-DC64-FE49-AAD2-F0F8B23173EE}" destId="{6D46B8EB-E381-0044-BA40-A86C09CB1717}" srcOrd="1" destOrd="0" parTransId="{FC6A0D9D-19FA-E24C-96A5-06629372D82F}" sibTransId="{25E75C9F-5AE0-B143-98BF-A90FA1234E86}"/>
    <dgm:cxn modelId="{1A8168A8-59EB-7C4C-A55A-E8029682526A}" srcId="{2604980E-DC64-FE49-AAD2-F0F8B23173EE}" destId="{361072B1-F3B5-5840-98FB-A2FD383BCA4B}" srcOrd="2" destOrd="0" parTransId="{A4E13F18-3D14-9E4D-8410-CC6EA8EA00E0}" sibTransId="{590A368E-F458-9F42-811E-F040C4F8411C}"/>
    <dgm:cxn modelId="{DF9723AD-318D-F044-ACB6-4D23041997F2}" srcId="{2604980E-DC64-FE49-AAD2-F0F8B23173EE}" destId="{92D3FEA6-C919-AE42-92E3-873A5768A2FB}" srcOrd="4" destOrd="0" parTransId="{7C1AA4B1-9E9E-0B4E-A15E-2575901BD5E9}" sibTransId="{CE5F0F6B-834A-D047-AB1A-AF765E7C41B6}"/>
    <dgm:cxn modelId="{A790F6B4-8142-8D44-BE44-1D96DC69550D}" srcId="{2604980E-DC64-FE49-AAD2-F0F8B23173EE}" destId="{57830187-F631-F642-A245-5B3CA94E19F7}" srcOrd="3" destOrd="0" parTransId="{D6DAC9B2-AEFA-A84C-94C3-3C69F0E10D94}" sibTransId="{F2FD6EF6-C096-9C45-9931-FDE9C7C1B35C}"/>
    <dgm:cxn modelId="{730574BA-447A-054C-90A0-75648792E36C}" type="presOf" srcId="{2604980E-DC64-FE49-AAD2-F0F8B23173EE}" destId="{D5AF1DFD-96BA-2E4B-9726-3C9DA4AE4E55}" srcOrd="0" destOrd="0" presId="urn:microsoft.com/office/officeart/2005/8/layout/hList1"/>
    <dgm:cxn modelId="{E701E1BF-0DE2-3C4F-AB49-17DA78D7EF5C}" type="presOf" srcId="{8737C6C0-4FE5-4040-91AE-A33011E2BE6A}" destId="{1C5A2D84-2B73-6B4E-ACC4-814774D298A6}" srcOrd="0" destOrd="0" presId="urn:microsoft.com/office/officeart/2005/8/layout/hList1"/>
    <dgm:cxn modelId="{750D30FA-EE5A-644F-8D05-3978B1981A7C}" srcId="{3193BDFE-FAFD-8D45-95B4-63207272E65D}" destId="{2604980E-DC64-FE49-AAD2-F0F8B23173EE}" srcOrd="0" destOrd="0" parTransId="{1E9FB40C-0684-3B40-8413-F7D8B5BA1782}" sibTransId="{82F7081E-E5D8-7240-A789-6F672873052A}"/>
    <dgm:cxn modelId="{F58D8411-66DD-B74A-A9A9-48658BA4104F}" type="presParOf" srcId="{38F96859-D030-6A4A-B140-5B0C15D56CB5}" destId="{C892F038-9A1D-8341-A76D-6087477EAB38}" srcOrd="0" destOrd="0" presId="urn:microsoft.com/office/officeart/2005/8/layout/hList1"/>
    <dgm:cxn modelId="{52B06045-1382-A248-8AE1-864748C460AA}" type="presParOf" srcId="{C892F038-9A1D-8341-A76D-6087477EAB38}" destId="{D5AF1DFD-96BA-2E4B-9726-3C9DA4AE4E55}" srcOrd="0" destOrd="0" presId="urn:microsoft.com/office/officeart/2005/8/layout/hList1"/>
    <dgm:cxn modelId="{129AAF98-80C3-444E-8C59-AC9CA79FC2CC}" type="presParOf" srcId="{C892F038-9A1D-8341-A76D-6087477EAB38}" destId="{1C5A2D84-2B73-6B4E-ACC4-814774D298A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193BDFE-FAFD-8D45-95B4-63207272E65D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2604980E-DC64-FE49-AAD2-F0F8B23173EE}">
      <dgm:prSet phldrT="[Szöveg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dirty="0" err="1"/>
            <a:t>Learners</a:t>
          </a:r>
          <a:r>
            <a:rPr lang="hu-HU" dirty="0"/>
            <a:t> must </a:t>
          </a:r>
          <a:r>
            <a:rPr lang="hu-HU" dirty="0" err="1"/>
            <a:t>understand</a:t>
          </a:r>
          <a:r>
            <a:rPr lang="hu-HU" dirty="0"/>
            <a:t>:</a:t>
          </a:r>
        </a:p>
      </dgm:t>
    </dgm:pt>
    <dgm:pt modelId="{1E9FB40C-0684-3B40-8413-F7D8B5BA1782}" type="parTrans" cxnId="{750D30FA-EE5A-644F-8D05-3978B1981A7C}">
      <dgm:prSet/>
      <dgm:spPr/>
      <dgm:t>
        <a:bodyPr/>
        <a:lstStyle/>
        <a:p>
          <a:endParaRPr lang="hu-HU"/>
        </a:p>
      </dgm:t>
    </dgm:pt>
    <dgm:pt modelId="{82F7081E-E5D8-7240-A789-6F672873052A}" type="sibTrans" cxnId="{750D30FA-EE5A-644F-8D05-3978B1981A7C}">
      <dgm:prSet/>
      <dgm:spPr/>
      <dgm:t>
        <a:bodyPr/>
        <a:lstStyle/>
        <a:p>
          <a:endParaRPr lang="hu-HU"/>
        </a:p>
      </dgm:t>
    </dgm:pt>
    <dgm:pt modelId="{8737C6C0-4FE5-4040-91AE-A33011E2BE6A}">
      <dgm:prSet phldrT="[Szöveg]"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how</a:t>
          </a:r>
          <a:r>
            <a:rPr lang="hu-HU" dirty="0">
              <a:solidFill>
                <a:srgbClr val="26968F"/>
              </a:solidFill>
            </a:rPr>
            <a:t> AI </a:t>
          </a:r>
          <a:r>
            <a:rPr lang="hu-HU" dirty="0" err="1">
              <a:solidFill>
                <a:srgbClr val="26968F"/>
              </a:solidFill>
            </a:rPr>
            <a:t>tools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work</a:t>
          </a:r>
          <a:r>
            <a:rPr lang="hu-HU" dirty="0">
              <a:solidFill>
                <a:srgbClr val="26968F"/>
              </a:solidFill>
            </a:rPr>
            <a:t>,</a:t>
          </a:r>
        </a:p>
      </dgm:t>
    </dgm:pt>
    <dgm:pt modelId="{D1906FEA-C9EF-F54E-8DB5-D8875E5B5BA6}" type="sibTrans" cxnId="{17BCE52E-426C-8241-BE71-0A0583791E4E}">
      <dgm:prSet/>
      <dgm:spPr/>
      <dgm:t>
        <a:bodyPr/>
        <a:lstStyle/>
        <a:p>
          <a:endParaRPr lang="hu-HU"/>
        </a:p>
      </dgm:t>
    </dgm:pt>
    <dgm:pt modelId="{D0BEEBA7-F9D5-B741-B4AB-C4C76E78F82E}" type="parTrans" cxnId="{17BCE52E-426C-8241-BE71-0A0583791E4E}">
      <dgm:prSet/>
      <dgm:spPr/>
      <dgm:t>
        <a:bodyPr/>
        <a:lstStyle/>
        <a:p>
          <a:endParaRPr lang="hu-HU"/>
        </a:p>
      </dgm:t>
    </dgm:pt>
    <dgm:pt modelId="{6E36EAFF-17F0-244B-972E-6172BD954584}">
      <dgm:prSet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their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benefits and limitations</a:t>
          </a:r>
          <a:r>
            <a:rPr lang="hu-HU" dirty="0">
              <a:solidFill>
                <a:srgbClr val="26968F"/>
              </a:solidFill>
            </a:rPr>
            <a:t>,</a:t>
          </a:r>
        </a:p>
      </dgm:t>
    </dgm:pt>
    <dgm:pt modelId="{EA2B7287-2146-DB41-9B97-F1D692F925DD}" type="parTrans" cxnId="{85A92A10-379A-5B4B-8C1B-6E7093B78C79}">
      <dgm:prSet/>
      <dgm:spPr/>
      <dgm:t>
        <a:bodyPr/>
        <a:lstStyle/>
        <a:p>
          <a:endParaRPr lang="hu-HU"/>
        </a:p>
      </dgm:t>
    </dgm:pt>
    <dgm:pt modelId="{C099504B-2467-5747-B75A-8B10B747DFA1}" type="sibTrans" cxnId="{85A92A10-379A-5B4B-8C1B-6E7093B78C79}">
      <dgm:prSet/>
      <dgm:spPr/>
      <dgm:t>
        <a:bodyPr/>
        <a:lstStyle/>
        <a:p>
          <a:endParaRPr lang="hu-HU"/>
        </a:p>
      </dgm:t>
    </dgm:pt>
    <dgm:pt modelId="{8A4C29DC-9A6F-4746-998C-69B53CE7D617}">
      <dgm:prSet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risks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related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to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privacy</a:t>
          </a:r>
          <a:r>
            <a:rPr lang="hu-HU" dirty="0">
              <a:solidFill>
                <a:srgbClr val="26968F"/>
              </a:solidFill>
            </a:rPr>
            <a:t>, </a:t>
          </a:r>
          <a:r>
            <a:rPr lang="hu-HU" dirty="0" err="1">
              <a:solidFill>
                <a:srgbClr val="26968F"/>
              </a:solidFill>
            </a:rPr>
            <a:t>bias</a:t>
          </a:r>
          <a:r>
            <a:rPr lang="hu-HU" dirty="0">
              <a:solidFill>
                <a:srgbClr val="26968F"/>
              </a:solidFill>
            </a:rPr>
            <a:t>, </a:t>
          </a:r>
          <a:r>
            <a:rPr lang="hu-HU" dirty="0" err="1">
              <a:solidFill>
                <a:srgbClr val="26968F"/>
              </a:solidFill>
            </a:rPr>
            <a:t>or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misinformation,</a:t>
          </a:r>
        </a:p>
      </dgm:t>
    </dgm:pt>
    <dgm:pt modelId="{E4A51BE7-D169-6641-A448-BF18CD7B94E6}" type="parTrans" cxnId="{0084EF7B-0F4F-1A45-ABA2-932EEAA6D7C1}">
      <dgm:prSet/>
      <dgm:spPr/>
      <dgm:t>
        <a:bodyPr/>
        <a:lstStyle/>
        <a:p>
          <a:endParaRPr lang="hu-HU"/>
        </a:p>
      </dgm:t>
    </dgm:pt>
    <dgm:pt modelId="{FEB8DF76-7131-0242-85D4-D554058ADE49}" type="sibTrans" cxnId="{0084EF7B-0F4F-1A45-ABA2-932EEAA6D7C1}">
      <dgm:prSet/>
      <dgm:spPr/>
      <dgm:t>
        <a:bodyPr/>
        <a:lstStyle/>
        <a:p>
          <a:endParaRPr lang="hu-HU"/>
        </a:p>
      </dgm:t>
    </dgm:pt>
    <dgm:pt modelId="{4802644E-CC65-F848-BBDA-1FEC62212959}">
      <dgm:prSet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how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to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evaluate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outputs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critically</a:t>
          </a:r>
          <a:endParaRPr lang="hu-HU" dirty="0">
            <a:solidFill>
              <a:srgbClr val="26968F"/>
            </a:solidFill>
          </a:endParaRPr>
        </a:p>
      </dgm:t>
    </dgm:pt>
    <dgm:pt modelId="{8E79F0C0-D76D-514C-929F-23804F8972FE}" type="parTrans" cxnId="{4817FFB5-14A5-0F41-BD45-491886667E20}">
      <dgm:prSet/>
      <dgm:spPr/>
      <dgm:t>
        <a:bodyPr/>
        <a:lstStyle/>
        <a:p>
          <a:endParaRPr lang="hu-HU"/>
        </a:p>
      </dgm:t>
    </dgm:pt>
    <dgm:pt modelId="{ACB9717B-D5AF-3247-B25A-569B3422EB8C}" type="sibTrans" cxnId="{4817FFB5-14A5-0F41-BD45-491886667E20}">
      <dgm:prSet/>
      <dgm:spPr/>
      <dgm:t>
        <a:bodyPr/>
        <a:lstStyle/>
        <a:p>
          <a:endParaRPr lang="hu-HU"/>
        </a:p>
      </dgm:t>
    </dgm:pt>
    <dgm:pt modelId="{38F96859-D030-6A4A-B140-5B0C15D56CB5}" type="pres">
      <dgm:prSet presAssocID="{3193BDFE-FAFD-8D45-95B4-63207272E65D}" presName="Name0" presStyleCnt="0">
        <dgm:presLayoutVars>
          <dgm:dir/>
          <dgm:animLvl val="lvl"/>
          <dgm:resizeHandles val="exact"/>
        </dgm:presLayoutVars>
      </dgm:prSet>
      <dgm:spPr/>
    </dgm:pt>
    <dgm:pt modelId="{C892F038-9A1D-8341-A76D-6087477EAB38}" type="pres">
      <dgm:prSet presAssocID="{2604980E-DC64-FE49-AAD2-F0F8B23173EE}" presName="composite" presStyleCnt="0"/>
      <dgm:spPr/>
    </dgm:pt>
    <dgm:pt modelId="{D5AF1DFD-96BA-2E4B-9726-3C9DA4AE4E55}" type="pres">
      <dgm:prSet presAssocID="{2604980E-DC64-FE49-AAD2-F0F8B23173EE}" presName="parTx" presStyleLbl="alignNode1" presStyleIdx="0" presStyleCnt="1" custLinFactNeighborX="1989" custLinFactNeighborY="8472">
        <dgm:presLayoutVars>
          <dgm:chMax val="0"/>
          <dgm:chPref val="0"/>
          <dgm:bulletEnabled val="1"/>
        </dgm:presLayoutVars>
      </dgm:prSet>
      <dgm:spPr/>
    </dgm:pt>
    <dgm:pt modelId="{1C5A2D84-2B73-6B4E-ACC4-814774D298A6}" type="pres">
      <dgm:prSet presAssocID="{2604980E-DC64-FE49-AAD2-F0F8B23173EE}" presName="desTx" presStyleLbl="alignAccFollowNode1" presStyleIdx="0" presStyleCnt="1" custScaleX="116840" custScaleY="69552" custLinFactNeighborY="-2407">
        <dgm:presLayoutVars>
          <dgm:bulletEnabled val="1"/>
        </dgm:presLayoutVars>
      </dgm:prSet>
      <dgm:spPr/>
    </dgm:pt>
  </dgm:ptLst>
  <dgm:cxnLst>
    <dgm:cxn modelId="{B0056F0C-2A70-6045-9643-8E0FF6DFEBC7}" type="presOf" srcId="{8A4C29DC-9A6F-4746-998C-69B53CE7D617}" destId="{1C5A2D84-2B73-6B4E-ACC4-814774D298A6}" srcOrd="0" destOrd="2" presId="urn:microsoft.com/office/officeart/2005/8/layout/hList1"/>
    <dgm:cxn modelId="{2F5CCD0D-EF33-304E-A4D6-B7A208BFB744}" type="presOf" srcId="{4802644E-CC65-F848-BBDA-1FEC62212959}" destId="{1C5A2D84-2B73-6B4E-ACC4-814774D298A6}" srcOrd="0" destOrd="3" presId="urn:microsoft.com/office/officeart/2005/8/layout/hList1"/>
    <dgm:cxn modelId="{85A92A10-379A-5B4B-8C1B-6E7093B78C79}" srcId="{2604980E-DC64-FE49-AAD2-F0F8B23173EE}" destId="{6E36EAFF-17F0-244B-972E-6172BD954584}" srcOrd="1" destOrd="0" parTransId="{EA2B7287-2146-DB41-9B97-F1D692F925DD}" sibTransId="{C099504B-2467-5747-B75A-8B10B747DFA1}"/>
    <dgm:cxn modelId="{91483913-2B34-D842-A59F-6E1390FBFB78}" type="presOf" srcId="{3193BDFE-FAFD-8D45-95B4-63207272E65D}" destId="{38F96859-D030-6A4A-B140-5B0C15D56CB5}" srcOrd="0" destOrd="0" presId="urn:microsoft.com/office/officeart/2005/8/layout/hList1"/>
    <dgm:cxn modelId="{17BCE52E-426C-8241-BE71-0A0583791E4E}" srcId="{2604980E-DC64-FE49-AAD2-F0F8B23173EE}" destId="{8737C6C0-4FE5-4040-91AE-A33011E2BE6A}" srcOrd="0" destOrd="0" parTransId="{D0BEEBA7-F9D5-B741-B4AB-C4C76E78F82E}" sibTransId="{D1906FEA-C9EF-F54E-8DB5-D8875E5B5BA6}"/>
    <dgm:cxn modelId="{0084EF7B-0F4F-1A45-ABA2-932EEAA6D7C1}" srcId="{2604980E-DC64-FE49-AAD2-F0F8B23173EE}" destId="{8A4C29DC-9A6F-4746-998C-69B53CE7D617}" srcOrd="2" destOrd="0" parTransId="{E4A51BE7-D169-6641-A448-BF18CD7B94E6}" sibTransId="{FEB8DF76-7131-0242-85D4-D554058ADE49}"/>
    <dgm:cxn modelId="{4817FFB5-14A5-0F41-BD45-491886667E20}" srcId="{2604980E-DC64-FE49-AAD2-F0F8B23173EE}" destId="{4802644E-CC65-F848-BBDA-1FEC62212959}" srcOrd="3" destOrd="0" parTransId="{8E79F0C0-D76D-514C-929F-23804F8972FE}" sibTransId="{ACB9717B-D5AF-3247-B25A-569B3422EB8C}"/>
    <dgm:cxn modelId="{730574BA-447A-054C-90A0-75648792E36C}" type="presOf" srcId="{2604980E-DC64-FE49-AAD2-F0F8B23173EE}" destId="{D5AF1DFD-96BA-2E4B-9726-3C9DA4AE4E55}" srcOrd="0" destOrd="0" presId="urn:microsoft.com/office/officeart/2005/8/layout/hList1"/>
    <dgm:cxn modelId="{E701E1BF-0DE2-3C4F-AB49-17DA78D7EF5C}" type="presOf" srcId="{8737C6C0-4FE5-4040-91AE-A33011E2BE6A}" destId="{1C5A2D84-2B73-6B4E-ACC4-814774D298A6}" srcOrd="0" destOrd="0" presId="urn:microsoft.com/office/officeart/2005/8/layout/hList1"/>
    <dgm:cxn modelId="{52543AC8-DF78-1B44-B0DA-3581941309B7}" type="presOf" srcId="{6E36EAFF-17F0-244B-972E-6172BD954584}" destId="{1C5A2D84-2B73-6B4E-ACC4-814774D298A6}" srcOrd="0" destOrd="1" presId="urn:microsoft.com/office/officeart/2005/8/layout/hList1"/>
    <dgm:cxn modelId="{750D30FA-EE5A-644F-8D05-3978B1981A7C}" srcId="{3193BDFE-FAFD-8D45-95B4-63207272E65D}" destId="{2604980E-DC64-FE49-AAD2-F0F8B23173EE}" srcOrd="0" destOrd="0" parTransId="{1E9FB40C-0684-3B40-8413-F7D8B5BA1782}" sibTransId="{82F7081E-E5D8-7240-A789-6F672873052A}"/>
    <dgm:cxn modelId="{F58D8411-66DD-B74A-A9A9-48658BA4104F}" type="presParOf" srcId="{38F96859-D030-6A4A-B140-5B0C15D56CB5}" destId="{C892F038-9A1D-8341-A76D-6087477EAB38}" srcOrd="0" destOrd="0" presId="urn:microsoft.com/office/officeart/2005/8/layout/hList1"/>
    <dgm:cxn modelId="{52B06045-1382-A248-8AE1-864748C460AA}" type="presParOf" srcId="{C892F038-9A1D-8341-A76D-6087477EAB38}" destId="{D5AF1DFD-96BA-2E4B-9726-3C9DA4AE4E55}" srcOrd="0" destOrd="0" presId="urn:microsoft.com/office/officeart/2005/8/layout/hList1"/>
    <dgm:cxn modelId="{129AAF98-80C3-444E-8C59-AC9CA79FC2CC}" type="presParOf" srcId="{C892F038-9A1D-8341-A76D-6087477EAB38}" destId="{1C5A2D84-2B73-6B4E-ACC4-814774D298A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5ECE37F-F7E6-A648-829B-EEF6EA2A1207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90ACF12A-50CE-E44E-9D26-8B69FFE25F8A}">
      <dgm:prSet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dirty="0" err="1"/>
            <a:t>Educators</a:t>
          </a:r>
          <a:endParaRPr lang="hu-HU" dirty="0"/>
        </a:p>
      </dgm:t>
    </dgm:pt>
    <dgm:pt modelId="{CA52B0F7-E861-0949-AD17-A6718B1D5215}" type="parTrans" cxnId="{15DBF8A8-9FD6-DA44-AA59-76074944800F}">
      <dgm:prSet/>
      <dgm:spPr/>
      <dgm:t>
        <a:bodyPr/>
        <a:lstStyle/>
        <a:p>
          <a:endParaRPr lang="hu-HU"/>
        </a:p>
      </dgm:t>
    </dgm:pt>
    <dgm:pt modelId="{1C442A00-347C-EF4A-B771-926435FB5A95}" type="sibTrans" cxnId="{15DBF8A8-9FD6-DA44-AA59-76074944800F}">
      <dgm:prSet/>
      <dgm:spPr/>
      <dgm:t>
        <a:bodyPr/>
        <a:lstStyle/>
        <a:p>
          <a:endParaRPr lang="hu-HU"/>
        </a:p>
      </dgm:t>
    </dgm:pt>
    <dgm:pt modelId="{28847B15-CF1C-F14D-B66B-B155556A6FEA}">
      <dgm:prSet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dirty="0" err="1"/>
            <a:t>Policymakers</a:t>
          </a:r>
          <a:endParaRPr lang="hu-HU" dirty="0"/>
        </a:p>
      </dgm:t>
    </dgm:pt>
    <dgm:pt modelId="{02DB9098-079F-844B-97AE-7990601396B4}" type="parTrans" cxnId="{55FAA8D3-23FF-1D49-9A36-01E735CF317E}">
      <dgm:prSet/>
      <dgm:spPr/>
      <dgm:t>
        <a:bodyPr/>
        <a:lstStyle/>
        <a:p>
          <a:endParaRPr lang="hu-HU"/>
        </a:p>
      </dgm:t>
    </dgm:pt>
    <dgm:pt modelId="{1CE16719-8741-504E-8C78-1EA2053626D1}" type="sibTrans" cxnId="{55FAA8D3-23FF-1D49-9A36-01E735CF317E}">
      <dgm:prSet/>
      <dgm:spPr/>
      <dgm:t>
        <a:bodyPr/>
        <a:lstStyle/>
        <a:p>
          <a:endParaRPr lang="hu-HU"/>
        </a:p>
      </dgm:t>
    </dgm:pt>
    <dgm:pt modelId="{58B25748-5B0D-8D4E-9293-6DC487CC08D5}">
      <dgm:prSet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dirty="0" err="1"/>
            <a:t>Companies</a:t>
          </a:r>
          <a:endParaRPr lang="hu-HU" dirty="0"/>
        </a:p>
      </dgm:t>
    </dgm:pt>
    <dgm:pt modelId="{FCA9D15B-C320-E846-8B36-47846E790C90}" type="parTrans" cxnId="{3B09E6BE-CBF9-6A4F-9271-06EE17FC69F2}">
      <dgm:prSet/>
      <dgm:spPr/>
      <dgm:t>
        <a:bodyPr/>
        <a:lstStyle/>
        <a:p>
          <a:endParaRPr lang="hu-HU"/>
        </a:p>
      </dgm:t>
    </dgm:pt>
    <dgm:pt modelId="{8B8EBA03-9C6C-BE47-91A5-357D2AF32664}" type="sibTrans" cxnId="{3B09E6BE-CBF9-6A4F-9271-06EE17FC69F2}">
      <dgm:prSet/>
      <dgm:spPr/>
      <dgm:t>
        <a:bodyPr/>
        <a:lstStyle/>
        <a:p>
          <a:endParaRPr lang="hu-HU"/>
        </a:p>
      </dgm:t>
    </dgm:pt>
    <dgm:pt modelId="{DA88F0FE-6589-F944-93DA-ED33B09074A5}">
      <dgm:prSet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dirty="0" err="1"/>
            <a:t>Learners</a:t>
          </a:r>
          <a:endParaRPr lang="hu-HU" dirty="0"/>
        </a:p>
      </dgm:t>
    </dgm:pt>
    <dgm:pt modelId="{EA904DEF-62BE-8945-8B95-9AA3A48F772D}" type="parTrans" cxnId="{329B43F3-DC59-134E-BCE8-13EAB8D9FD11}">
      <dgm:prSet/>
      <dgm:spPr/>
      <dgm:t>
        <a:bodyPr/>
        <a:lstStyle/>
        <a:p>
          <a:endParaRPr lang="hu-HU"/>
        </a:p>
      </dgm:t>
    </dgm:pt>
    <dgm:pt modelId="{46296317-0497-AD47-9B0D-C89FB38C8054}" type="sibTrans" cxnId="{329B43F3-DC59-134E-BCE8-13EAB8D9FD11}">
      <dgm:prSet/>
      <dgm:spPr/>
      <dgm:t>
        <a:bodyPr/>
        <a:lstStyle/>
        <a:p>
          <a:endParaRPr lang="hu-HU"/>
        </a:p>
      </dgm:t>
    </dgm:pt>
    <dgm:pt modelId="{B2131B9B-F8E2-3E4D-870A-FD34CB7F1D33}" type="pres">
      <dgm:prSet presAssocID="{F5ECE37F-F7E6-A648-829B-EEF6EA2A1207}" presName="CompostProcess" presStyleCnt="0">
        <dgm:presLayoutVars>
          <dgm:dir/>
          <dgm:resizeHandles val="exact"/>
        </dgm:presLayoutVars>
      </dgm:prSet>
      <dgm:spPr/>
    </dgm:pt>
    <dgm:pt modelId="{37827F85-F46E-E347-84C8-CBC423F5D1DB}" type="pres">
      <dgm:prSet presAssocID="{F5ECE37F-F7E6-A648-829B-EEF6EA2A1207}" presName="arrow" presStyleLbl="bgShp" presStyleIdx="0" presStyleCnt="1" custLinFactNeighborX="-1000" custLinFactNeighborY="-7348"/>
      <dgm:spPr>
        <a:solidFill>
          <a:srgbClr val="26968F"/>
        </a:solidFill>
      </dgm:spPr>
    </dgm:pt>
    <dgm:pt modelId="{E1BFFA9B-4ED7-8043-B0A5-5A890B531A59}" type="pres">
      <dgm:prSet presAssocID="{F5ECE37F-F7E6-A648-829B-EEF6EA2A1207}" presName="linearProcess" presStyleCnt="0"/>
      <dgm:spPr/>
    </dgm:pt>
    <dgm:pt modelId="{FDF8270E-B052-4443-9F44-47DEC708C041}" type="pres">
      <dgm:prSet presAssocID="{90ACF12A-50CE-E44E-9D26-8B69FFE25F8A}" presName="textNode" presStyleLbl="node1" presStyleIdx="0" presStyleCnt="4">
        <dgm:presLayoutVars>
          <dgm:bulletEnabled val="1"/>
        </dgm:presLayoutVars>
      </dgm:prSet>
      <dgm:spPr/>
    </dgm:pt>
    <dgm:pt modelId="{9E5A0CB0-3959-F246-B4F1-309E064722F3}" type="pres">
      <dgm:prSet presAssocID="{1C442A00-347C-EF4A-B771-926435FB5A95}" presName="sibTrans" presStyleCnt="0"/>
      <dgm:spPr/>
    </dgm:pt>
    <dgm:pt modelId="{E7ECAB4A-80D6-444B-99CD-BFE95533228D}" type="pres">
      <dgm:prSet presAssocID="{28847B15-CF1C-F14D-B66B-B155556A6FEA}" presName="textNode" presStyleLbl="node1" presStyleIdx="1" presStyleCnt="4">
        <dgm:presLayoutVars>
          <dgm:bulletEnabled val="1"/>
        </dgm:presLayoutVars>
      </dgm:prSet>
      <dgm:spPr/>
    </dgm:pt>
    <dgm:pt modelId="{333F1343-8049-D546-A4C1-AD43F0B19CA2}" type="pres">
      <dgm:prSet presAssocID="{1CE16719-8741-504E-8C78-1EA2053626D1}" presName="sibTrans" presStyleCnt="0"/>
      <dgm:spPr/>
    </dgm:pt>
    <dgm:pt modelId="{10651C41-F89A-7846-B964-53A1AEC0A022}" type="pres">
      <dgm:prSet presAssocID="{58B25748-5B0D-8D4E-9293-6DC487CC08D5}" presName="textNode" presStyleLbl="node1" presStyleIdx="2" presStyleCnt="4">
        <dgm:presLayoutVars>
          <dgm:bulletEnabled val="1"/>
        </dgm:presLayoutVars>
      </dgm:prSet>
      <dgm:spPr/>
    </dgm:pt>
    <dgm:pt modelId="{64AF5E76-397C-9C4B-B2E3-730725394CBB}" type="pres">
      <dgm:prSet presAssocID="{8B8EBA03-9C6C-BE47-91A5-357D2AF32664}" presName="sibTrans" presStyleCnt="0"/>
      <dgm:spPr/>
    </dgm:pt>
    <dgm:pt modelId="{6857A7D5-6996-9045-AAA1-37065B9DCD20}" type="pres">
      <dgm:prSet presAssocID="{DA88F0FE-6589-F944-93DA-ED33B09074A5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98D58611-D966-734D-BEB6-AC666F65DDA8}" type="presOf" srcId="{F5ECE37F-F7E6-A648-829B-EEF6EA2A1207}" destId="{B2131B9B-F8E2-3E4D-870A-FD34CB7F1D33}" srcOrd="0" destOrd="0" presId="urn:microsoft.com/office/officeart/2005/8/layout/hProcess9"/>
    <dgm:cxn modelId="{45B2493B-6775-7A4C-A516-4B38B9FC4EE6}" type="presOf" srcId="{DA88F0FE-6589-F944-93DA-ED33B09074A5}" destId="{6857A7D5-6996-9045-AAA1-37065B9DCD20}" srcOrd="0" destOrd="0" presId="urn:microsoft.com/office/officeart/2005/8/layout/hProcess9"/>
    <dgm:cxn modelId="{172B6269-B465-9C42-BF05-78BA3F3103B6}" type="presOf" srcId="{28847B15-CF1C-F14D-B66B-B155556A6FEA}" destId="{E7ECAB4A-80D6-444B-99CD-BFE95533228D}" srcOrd="0" destOrd="0" presId="urn:microsoft.com/office/officeart/2005/8/layout/hProcess9"/>
    <dgm:cxn modelId="{625DB870-D0CC-9A49-B402-C9982C32FE3D}" type="presOf" srcId="{90ACF12A-50CE-E44E-9D26-8B69FFE25F8A}" destId="{FDF8270E-B052-4443-9F44-47DEC708C041}" srcOrd="0" destOrd="0" presId="urn:microsoft.com/office/officeart/2005/8/layout/hProcess9"/>
    <dgm:cxn modelId="{3E75597D-AD62-B045-817B-38E8F3AD8097}" type="presOf" srcId="{58B25748-5B0D-8D4E-9293-6DC487CC08D5}" destId="{10651C41-F89A-7846-B964-53A1AEC0A022}" srcOrd="0" destOrd="0" presId="urn:microsoft.com/office/officeart/2005/8/layout/hProcess9"/>
    <dgm:cxn modelId="{15DBF8A8-9FD6-DA44-AA59-76074944800F}" srcId="{F5ECE37F-F7E6-A648-829B-EEF6EA2A1207}" destId="{90ACF12A-50CE-E44E-9D26-8B69FFE25F8A}" srcOrd="0" destOrd="0" parTransId="{CA52B0F7-E861-0949-AD17-A6718B1D5215}" sibTransId="{1C442A00-347C-EF4A-B771-926435FB5A95}"/>
    <dgm:cxn modelId="{3B09E6BE-CBF9-6A4F-9271-06EE17FC69F2}" srcId="{F5ECE37F-F7E6-A648-829B-EEF6EA2A1207}" destId="{58B25748-5B0D-8D4E-9293-6DC487CC08D5}" srcOrd="2" destOrd="0" parTransId="{FCA9D15B-C320-E846-8B36-47846E790C90}" sibTransId="{8B8EBA03-9C6C-BE47-91A5-357D2AF32664}"/>
    <dgm:cxn modelId="{55FAA8D3-23FF-1D49-9A36-01E735CF317E}" srcId="{F5ECE37F-F7E6-A648-829B-EEF6EA2A1207}" destId="{28847B15-CF1C-F14D-B66B-B155556A6FEA}" srcOrd="1" destOrd="0" parTransId="{02DB9098-079F-844B-97AE-7990601396B4}" sibTransId="{1CE16719-8741-504E-8C78-1EA2053626D1}"/>
    <dgm:cxn modelId="{329B43F3-DC59-134E-BCE8-13EAB8D9FD11}" srcId="{F5ECE37F-F7E6-A648-829B-EEF6EA2A1207}" destId="{DA88F0FE-6589-F944-93DA-ED33B09074A5}" srcOrd="3" destOrd="0" parTransId="{EA904DEF-62BE-8945-8B95-9AA3A48F772D}" sibTransId="{46296317-0497-AD47-9B0D-C89FB38C8054}"/>
    <dgm:cxn modelId="{0CDD1A60-6A75-E14F-9C8E-7D6F7A8C5536}" type="presParOf" srcId="{B2131B9B-F8E2-3E4D-870A-FD34CB7F1D33}" destId="{37827F85-F46E-E347-84C8-CBC423F5D1DB}" srcOrd="0" destOrd="0" presId="urn:microsoft.com/office/officeart/2005/8/layout/hProcess9"/>
    <dgm:cxn modelId="{3459336E-378E-C04F-B6CA-5BA77B53BA97}" type="presParOf" srcId="{B2131B9B-F8E2-3E4D-870A-FD34CB7F1D33}" destId="{E1BFFA9B-4ED7-8043-B0A5-5A890B531A59}" srcOrd="1" destOrd="0" presId="urn:microsoft.com/office/officeart/2005/8/layout/hProcess9"/>
    <dgm:cxn modelId="{2129C3AF-6723-EE4A-9C55-01DE49E90BCE}" type="presParOf" srcId="{E1BFFA9B-4ED7-8043-B0A5-5A890B531A59}" destId="{FDF8270E-B052-4443-9F44-47DEC708C041}" srcOrd="0" destOrd="0" presId="urn:microsoft.com/office/officeart/2005/8/layout/hProcess9"/>
    <dgm:cxn modelId="{CDEDF983-5467-FC46-A23B-C653410DE2F1}" type="presParOf" srcId="{E1BFFA9B-4ED7-8043-B0A5-5A890B531A59}" destId="{9E5A0CB0-3959-F246-B4F1-309E064722F3}" srcOrd="1" destOrd="0" presId="urn:microsoft.com/office/officeart/2005/8/layout/hProcess9"/>
    <dgm:cxn modelId="{4F0BEBBD-00AA-B54B-A70E-286FE71728E6}" type="presParOf" srcId="{E1BFFA9B-4ED7-8043-B0A5-5A890B531A59}" destId="{E7ECAB4A-80D6-444B-99CD-BFE95533228D}" srcOrd="2" destOrd="0" presId="urn:microsoft.com/office/officeart/2005/8/layout/hProcess9"/>
    <dgm:cxn modelId="{8795CBA2-400F-2145-97E5-D3F8A252993C}" type="presParOf" srcId="{E1BFFA9B-4ED7-8043-B0A5-5A890B531A59}" destId="{333F1343-8049-D546-A4C1-AD43F0B19CA2}" srcOrd="3" destOrd="0" presId="urn:microsoft.com/office/officeart/2005/8/layout/hProcess9"/>
    <dgm:cxn modelId="{25DEDBAF-906D-784B-A365-5C46C18D0CCD}" type="presParOf" srcId="{E1BFFA9B-4ED7-8043-B0A5-5A890B531A59}" destId="{10651C41-F89A-7846-B964-53A1AEC0A022}" srcOrd="4" destOrd="0" presId="urn:microsoft.com/office/officeart/2005/8/layout/hProcess9"/>
    <dgm:cxn modelId="{F080C49B-FFEA-3147-898F-3B72013A8104}" type="presParOf" srcId="{E1BFFA9B-4ED7-8043-B0A5-5A890B531A59}" destId="{64AF5E76-397C-9C4B-B2E3-730725394CBB}" srcOrd="5" destOrd="0" presId="urn:microsoft.com/office/officeart/2005/8/layout/hProcess9"/>
    <dgm:cxn modelId="{CC920B08-BF68-0D4F-AA7D-7B03559DF1A4}" type="presParOf" srcId="{E1BFFA9B-4ED7-8043-B0A5-5A890B531A59}" destId="{6857A7D5-6996-9045-AAA1-37065B9DCD20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924FBFD-58B3-5D45-8B53-832AE2BF0E0F}" type="doc">
      <dgm:prSet loTypeId="urn:microsoft.com/office/officeart/2005/8/layout/balance1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hu-HU"/>
        </a:p>
      </dgm:t>
    </dgm:pt>
    <dgm:pt modelId="{B4C4F7D7-718B-F742-952B-5552FE1EDD98}">
      <dgm:prSet phldrT="[Szöveg]"/>
      <dgm:spPr/>
      <dgm:t>
        <a:bodyPr/>
        <a:lstStyle/>
        <a:p>
          <a:r>
            <a:rPr lang="hu-HU" dirty="0"/>
            <a:t>AI</a:t>
          </a:r>
        </a:p>
      </dgm:t>
    </dgm:pt>
    <dgm:pt modelId="{55F8BD89-3E1C-0245-B14C-0DAC3D4F6EAC}" type="parTrans" cxnId="{9FAAA477-5EAA-BD48-AB98-1CF229FC6473}">
      <dgm:prSet/>
      <dgm:spPr/>
      <dgm:t>
        <a:bodyPr/>
        <a:lstStyle/>
        <a:p>
          <a:endParaRPr lang="hu-HU"/>
        </a:p>
      </dgm:t>
    </dgm:pt>
    <dgm:pt modelId="{DDBD43E3-DBAC-E94A-B93D-1FE03A43D6E4}" type="sibTrans" cxnId="{9FAAA477-5EAA-BD48-AB98-1CF229FC6473}">
      <dgm:prSet/>
      <dgm:spPr/>
      <dgm:t>
        <a:bodyPr/>
        <a:lstStyle/>
        <a:p>
          <a:endParaRPr lang="hu-HU"/>
        </a:p>
      </dgm:t>
    </dgm:pt>
    <dgm:pt modelId="{F3A0AD39-7554-134D-9651-C045B24A1C60}">
      <dgm:prSet phldrT="[Szöveg]"/>
      <dgm:spPr/>
      <dgm:t>
        <a:bodyPr/>
        <a:lstStyle/>
        <a:p>
          <a:r>
            <a:rPr lang="hu-HU" dirty="0"/>
            <a:t>VET</a:t>
          </a:r>
        </a:p>
      </dgm:t>
    </dgm:pt>
    <dgm:pt modelId="{BC1D271E-4379-7D47-AEA9-79B687621E8E}" type="parTrans" cxnId="{E70D1D04-88B3-1843-A7F3-7A3ABA6BE89F}">
      <dgm:prSet/>
      <dgm:spPr/>
      <dgm:t>
        <a:bodyPr/>
        <a:lstStyle/>
        <a:p>
          <a:endParaRPr lang="hu-HU"/>
        </a:p>
      </dgm:t>
    </dgm:pt>
    <dgm:pt modelId="{A3F510D7-42D6-214D-89FB-2A46A62422FC}" type="sibTrans" cxnId="{E70D1D04-88B3-1843-A7F3-7A3ABA6BE89F}">
      <dgm:prSet/>
      <dgm:spPr/>
      <dgm:t>
        <a:bodyPr/>
        <a:lstStyle/>
        <a:p>
          <a:endParaRPr lang="hu-HU"/>
        </a:p>
      </dgm:t>
    </dgm:pt>
    <dgm:pt modelId="{BA7F6D4C-DBFB-AE4C-91EB-43FF8929E886}" type="pres">
      <dgm:prSet presAssocID="{D924FBFD-58B3-5D45-8B53-832AE2BF0E0F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0599926C-66FF-C84C-A66D-E9E0A3FEF37E}" type="pres">
      <dgm:prSet presAssocID="{D924FBFD-58B3-5D45-8B53-832AE2BF0E0F}" presName="dummyMaxCanvas" presStyleCnt="0"/>
      <dgm:spPr/>
    </dgm:pt>
    <dgm:pt modelId="{9C78CEF5-ABB6-774F-9706-027542AED1CF}" type="pres">
      <dgm:prSet presAssocID="{D924FBFD-58B3-5D45-8B53-832AE2BF0E0F}" presName="parentComposite" presStyleCnt="0"/>
      <dgm:spPr/>
    </dgm:pt>
    <dgm:pt modelId="{DB1A1592-C34C-9344-8371-132252377492}" type="pres">
      <dgm:prSet presAssocID="{D924FBFD-58B3-5D45-8B53-832AE2BF0E0F}" presName="parent1" presStyleLbl="alignAccFollowNode1" presStyleIdx="0" presStyleCnt="4" custLinFactY="100000" custLinFactNeighborX="-751" custLinFactNeighborY="150000">
        <dgm:presLayoutVars>
          <dgm:chMax val="4"/>
        </dgm:presLayoutVars>
      </dgm:prSet>
      <dgm:spPr/>
    </dgm:pt>
    <dgm:pt modelId="{1503FFCC-5685-7E46-92D8-7027E10313A1}" type="pres">
      <dgm:prSet presAssocID="{D924FBFD-58B3-5D45-8B53-832AE2BF0E0F}" presName="parent2" presStyleLbl="alignAccFollowNode1" presStyleIdx="1" presStyleCnt="4" custLinFactY="100000" custLinFactNeighborX="12230" custLinFactNeighborY="154261">
        <dgm:presLayoutVars>
          <dgm:chMax val="4"/>
        </dgm:presLayoutVars>
      </dgm:prSet>
      <dgm:spPr/>
    </dgm:pt>
    <dgm:pt modelId="{50F63E3F-9BFC-5C4E-A220-F7F26C7EDE44}" type="pres">
      <dgm:prSet presAssocID="{D924FBFD-58B3-5D45-8B53-832AE2BF0E0F}" presName="childrenComposite" presStyleCnt="0"/>
      <dgm:spPr/>
    </dgm:pt>
    <dgm:pt modelId="{1DD9E0AA-E43A-E740-9FE2-74B43AB3AF0C}" type="pres">
      <dgm:prSet presAssocID="{D924FBFD-58B3-5D45-8B53-832AE2BF0E0F}" presName="dummyMaxCanvas_ChildArea" presStyleCnt="0"/>
      <dgm:spPr/>
    </dgm:pt>
    <dgm:pt modelId="{C717E201-488B-EA4D-8E39-A7599485B4A8}" type="pres">
      <dgm:prSet presAssocID="{D924FBFD-58B3-5D45-8B53-832AE2BF0E0F}" presName="fulcrum" presStyleLbl="alignAccFollowNode1" presStyleIdx="2" presStyleCnt="4"/>
      <dgm:spPr>
        <a:solidFill>
          <a:srgbClr val="26968F">
            <a:alpha val="90000"/>
          </a:srgbClr>
        </a:solidFill>
      </dgm:spPr>
    </dgm:pt>
    <dgm:pt modelId="{E54CE1BD-A77F-AF4B-BDB5-F4A7A237B2B8}" type="pres">
      <dgm:prSet presAssocID="{D924FBFD-58B3-5D45-8B53-832AE2BF0E0F}" presName="balance_00" presStyleLbl="alignAccFollowNode1" presStyleIdx="3" presStyleCnt="4">
        <dgm:presLayoutVars>
          <dgm:bulletEnabled val="1"/>
        </dgm:presLayoutVars>
      </dgm:prSet>
      <dgm:spPr>
        <a:solidFill>
          <a:srgbClr val="26968F">
            <a:alpha val="90000"/>
          </a:srgbClr>
        </a:solidFill>
      </dgm:spPr>
    </dgm:pt>
  </dgm:ptLst>
  <dgm:cxnLst>
    <dgm:cxn modelId="{E70D1D04-88B3-1843-A7F3-7A3ABA6BE89F}" srcId="{D924FBFD-58B3-5D45-8B53-832AE2BF0E0F}" destId="{F3A0AD39-7554-134D-9651-C045B24A1C60}" srcOrd="1" destOrd="0" parTransId="{BC1D271E-4379-7D47-AEA9-79B687621E8E}" sibTransId="{A3F510D7-42D6-214D-89FB-2A46A62422FC}"/>
    <dgm:cxn modelId="{6B17D52C-1A72-0549-AEAA-CAB3A062003E}" type="presOf" srcId="{F3A0AD39-7554-134D-9651-C045B24A1C60}" destId="{1503FFCC-5685-7E46-92D8-7027E10313A1}" srcOrd="0" destOrd="0" presId="urn:microsoft.com/office/officeart/2005/8/layout/balance1"/>
    <dgm:cxn modelId="{9FAAA477-5EAA-BD48-AB98-1CF229FC6473}" srcId="{D924FBFD-58B3-5D45-8B53-832AE2BF0E0F}" destId="{B4C4F7D7-718B-F742-952B-5552FE1EDD98}" srcOrd="0" destOrd="0" parTransId="{55F8BD89-3E1C-0245-B14C-0DAC3D4F6EAC}" sibTransId="{DDBD43E3-DBAC-E94A-B93D-1FE03A43D6E4}"/>
    <dgm:cxn modelId="{3F310679-D933-7243-B96D-1EB1CE311DF9}" type="presOf" srcId="{B4C4F7D7-718B-F742-952B-5552FE1EDD98}" destId="{DB1A1592-C34C-9344-8371-132252377492}" srcOrd="0" destOrd="0" presId="urn:microsoft.com/office/officeart/2005/8/layout/balance1"/>
    <dgm:cxn modelId="{E20BE4B8-D2B2-DD4D-8775-B789A79388D4}" type="presOf" srcId="{D924FBFD-58B3-5D45-8B53-832AE2BF0E0F}" destId="{BA7F6D4C-DBFB-AE4C-91EB-43FF8929E886}" srcOrd="0" destOrd="0" presId="urn:microsoft.com/office/officeart/2005/8/layout/balance1"/>
    <dgm:cxn modelId="{908E21B1-F3F6-784F-B455-D5568DA50616}" type="presParOf" srcId="{BA7F6D4C-DBFB-AE4C-91EB-43FF8929E886}" destId="{0599926C-66FF-C84C-A66D-E9E0A3FEF37E}" srcOrd="0" destOrd="0" presId="urn:microsoft.com/office/officeart/2005/8/layout/balance1"/>
    <dgm:cxn modelId="{0F70FD2F-927B-1848-A40D-AA059FFA0A4F}" type="presParOf" srcId="{BA7F6D4C-DBFB-AE4C-91EB-43FF8929E886}" destId="{9C78CEF5-ABB6-774F-9706-027542AED1CF}" srcOrd="1" destOrd="0" presId="urn:microsoft.com/office/officeart/2005/8/layout/balance1"/>
    <dgm:cxn modelId="{3AD3C46C-35B8-EF4D-8EB0-1DFD198CFF52}" type="presParOf" srcId="{9C78CEF5-ABB6-774F-9706-027542AED1CF}" destId="{DB1A1592-C34C-9344-8371-132252377492}" srcOrd="0" destOrd="0" presId="urn:microsoft.com/office/officeart/2005/8/layout/balance1"/>
    <dgm:cxn modelId="{2F36E424-8036-1A46-A626-0B8BC935FA7C}" type="presParOf" srcId="{9C78CEF5-ABB6-774F-9706-027542AED1CF}" destId="{1503FFCC-5685-7E46-92D8-7027E10313A1}" srcOrd="1" destOrd="0" presId="urn:microsoft.com/office/officeart/2005/8/layout/balance1"/>
    <dgm:cxn modelId="{46AD4947-5214-C943-A3C8-A17A64BA81BD}" type="presParOf" srcId="{BA7F6D4C-DBFB-AE4C-91EB-43FF8929E886}" destId="{50F63E3F-9BFC-5C4E-A220-F7F26C7EDE44}" srcOrd="2" destOrd="0" presId="urn:microsoft.com/office/officeart/2005/8/layout/balance1"/>
    <dgm:cxn modelId="{BFFC0533-655D-0841-983F-C564E29EC3D6}" type="presParOf" srcId="{50F63E3F-9BFC-5C4E-A220-F7F26C7EDE44}" destId="{1DD9E0AA-E43A-E740-9FE2-74B43AB3AF0C}" srcOrd="0" destOrd="0" presId="urn:microsoft.com/office/officeart/2005/8/layout/balance1"/>
    <dgm:cxn modelId="{74295887-789A-4143-8FBB-59992C40193E}" type="presParOf" srcId="{50F63E3F-9BFC-5C4E-A220-F7F26C7EDE44}" destId="{C717E201-488B-EA4D-8E39-A7599485B4A8}" srcOrd="1" destOrd="0" presId="urn:microsoft.com/office/officeart/2005/8/layout/balance1"/>
    <dgm:cxn modelId="{B7659A82-F2B1-C14C-B93A-55328C98F442}" type="presParOf" srcId="{50F63E3F-9BFC-5C4E-A220-F7F26C7EDE44}" destId="{E54CE1BD-A77F-AF4B-BDB5-F4A7A237B2B8}" srcOrd="2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24FBFD-58B3-5D45-8B53-832AE2BF0E0F}" type="doc">
      <dgm:prSet loTypeId="urn:microsoft.com/office/officeart/2005/8/layout/balance1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hu-HU"/>
        </a:p>
      </dgm:t>
    </dgm:pt>
    <dgm:pt modelId="{B4C4F7D7-718B-F742-952B-5552FE1EDD98}">
      <dgm:prSet phldrT="[Szöveg]"/>
      <dgm:spPr/>
      <dgm:t>
        <a:bodyPr/>
        <a:lstStyle/>
        <a:p>
          <a:r>
            <a:rPr lang="hu-HU" dirty="0"/>
            <a:t>AI</a:t>
          </a:r>
        </a:p>
      </dgm:t>
    </dgm:pt>
    <dgm:pt modelId="{55F8BD89-3E1C-0245-B14C-0DAC3D4F6EAC}" type="parTrans" cxnId="{9FAAA477-5EAA-BD48-AB98-1CF229FC6473}">
      <dgm:prSet/>
      <dgm:spPr/>
      <dgm:t>
        <a:bodyPr/>
        <a:lstStyle/>
        <a:p>
          <a:endParaRPr lang="hu-HU"/>
        </a:p>
      </dgm:t>
    </dgm:pt>
    <dgm:pt modelId="{DDBD43E3-DBAC-E94A-B93D-1FE03A43D6E4}" type="sibTrans" cxnId="{9FAAA477-5EAA-BD48-AB98-1CF229FC6473}">
      <dgm:prSet/>
      <dgm:spPr/>
      <dgm:t>
        <a:bodyPr/>
        <a:lstStyle/>
        <a:p>
          <a:endParaRPr lang="hu-HU"/>
        </a:p>
      </dgm:t>
    </dgm:pt>
    <dgm:pt modelId="{F3A0AD39-7554-134D-9651-C045B24A1C60}">
      <dgm:prSet phldrT="[Szöveg]"/>
      <dgm:spPr/>
      <dgm:t>
        <a:bodyPr/>
        <a:lstStyle/>
        <a:p>
          <a:r>
            <a:rPr lang="hu-HU" dirty="0"/>
            <a:t>VET</a:t>
          </a:r>
        </a:p>
      </dgm:t>
    </dgm:pt>
    <dgm:pt modelId="{BC1D271E-4379-7D47-AEA9-79B687621E8E}" type="parTrans" cxnId="{E70D1D04-88B3-1843-A7F3-7A3ABA6BE89F}">
      <dgm:prSet/>
      <dgm:spPr/>
      <dgm:t>
        <a:bodyPr/>
        <a:lstStyle/>
        <a:p>
          <a:endParaRPr lang="hu-HU"/>
        </a:p>
      </dgm:t>
    </dgm:pt>
    <dgm:pt modelId="{A3F510D7-42D6-214D-89FB-2A46A62422FC}" type="sibTrans" cxnId="{E70D1D04-88B3-1843-A7F3-7A3ABA6BE89F}">
      <dgm:prSet/>
      <dgm:spPr/>
      <dgm:t>
        <a:bodyPr/>
        <a:lstStyle/>
        <a:p>
          <a:endParaRPr lang="hu-HU"/>
        </a:p>
      </dgm:t>
    </dgm:pt>
    <dgm:pt modelId="{BA7F6D4C-DBFB-AE4C-91EB-43FF8929E886}" type="pres">
      <dgm:prSet presAssocID="{D924FBFD-58B3-5D45-8B53-832AE2BF0E0F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0599926C-66FF-C84C-A66D-E9E0A3FEF37E}" type="pres">
      <dgm:prSet presAssocID="{D924FBFD-58B3-5D45-8B53-832AE2BF0E0F}" presName="dummyMaxCanvas" presStyleCnt="0"/>
      <dgm:spPr/>
    </dgm:pt>
    <dgm:pt modelId="{9C78CEF5-ABB6-774F-9706-027542AED1CF}" type="pres">
      <dgm:prSet presAssocID="{D924FBFD-58B3-5D45-8B53-832AE2BF0E0F}" presName="parentComposite" presStyleCnt="0"/>
      <dgm:spPr/>
    </dgm:pt>
    <dgm:pt modelId="{DB1A1592-C34C-9344-8371-132252377492}" type="pres">
      <dgm:prSet presAssocID="{D924FBFD-58B3-5D45-8B53-832AE2BF0E0F}" presName="parent1" presStyleLbl="alignAccFollowNode1" presStyleIdx="0" presStyleCnt="4" custLinFactY="100000" custLinFactNeighborX="-751" custLinFactNeighborY="150000">
        <dgm:presLayoutVars>
          <dgm:chMax val="4"/>
        </dgm:presLayoutVars>
      </dgm:prSet>
      <dgm:spPr/>
    </dgm:pt>
    <dgm:pt modelId="{1503FFCC-5685-7E46-92D8-7027E10313A1}" type="pres">
      <dgm:prSet presAssocID="{D924FBFD-58B3-5D45-8B53-832AE2BF0E0F}" presName="parent2" presStyleLbl="alignAccFollowNode1" presStyleIdx="1" presStyleCnt="4" custLinFactY="100000" custLinFactNeighborX="12230" custLinFactNeighborY="154261">
        <dgm:presLayoutVars>
          <dgm:chMax val="4"/>
        </dgm:presLayoutVars>
      </dgm:prSet>
      <dgm:spPr/>
    </dgm:pt>
    <dgm:pt modelId="{50F63E3F-9BFC-5C4E-A220-F7F26C7EDE44}" type="pres">
      <dgm:prSet presAssocID="{D924FBFD-58B3-5D45-8B53-832AE2BF0E0F}" presName="childrenComposite" presStyleCnt="0"/>
      <dgm:spPr/>
    </dgm:pt>
    <dgm:pt modelId="{1DD9E0AA-E43A-E740-9FE2-74B43AB3AF0C}" type="pres">
      <dgm:prSet presAssocID="{D924FBFD-58B3-5D45-8B53-832AE2BF0E0F}" presName="dummyMaxCanvas_ChildArea" presStyleCnt="0"/>
      <dgm:spPr/>
    </dgm:pt>
    <dgm:pt modelId="{C717E201-488B-EA4D-8E39-A7599485B4A8}" type="pres">
      <dgm:prSet presAssocID="{D924FBFD-58B3-5D45-8B53-832AE2BF0E0F}" presName="fulcrum" presStyleLbl="alignAccFollowNode1" presStyleIdx="2" presStyleCnt="4"/>
      <dgm:spPr>
        <a:solidFill>
          <a:srgbClr val="26968F">
            <a:alpha val="90000"/>
          </a:srgbClr>
        </a:solidFill>
      </dgm:spPr>
    </dgm:pt>
    <dgm:pt modelId="{E54CE1BD-A77F-AF4B-BDB5-F4A7A237B2B8}" type="pres">
      <dgm:prSet presAssocID="{D924FBFD-58B3-5D45-8B53-832AE2BF0E0F}" presName="balance_00" presStyleLbl="alignAccFollowNode1" presStyleIdx="3" presStyleCnt="4">
        <dgm:presLayoutVars>
          <dgm:bulletEnabled val="1"/>
        </dgm:presLayoutVars>
      </dgm:prSet>
      <dgm:spPr>
        <a:solidFill>
          <a:srgbClr val="26968F">
            <a:alpha val="90000"/>
          </a:srgbClr>
        </a:solidFill>
      </dgm:spPr>
    </dgm:pt>
  </dgm:ptLst>
  <dgm:cxnLst>
    <dgm:cxn modelId="{E70D1D04-88B3-1843-A7F3-7A3ABA6BE89F}" srcId="{D924FBFD-58B3-5D45-8B53-832AE2BF0E0F}" destId="{F3A0AD39-7554-134D-9651-C045B24A1C60}" srcOrd="1" destOrd="0" parTransId="{BC1D271E-4379-7D47-AEA9-79B687621E8E}" sibTransId="{A3F510D7-42D6-214D-89FB-2A46A62422FC}"/>
    <dgm:cxn modelId="{6B17D52C-1A72-0549-AEAA-CAB3A062003E}" type="presOf" srcId="{F3A0AD39-7554-134D-9651-C045B24A1C60}" destId="{1503FFCC-5685-7E46-92D8-7027E10313A1}" srcOrd="0" destOrd="0" presId="urn:microsoft.com/office/officeart/2005/8/layout/balance1"/>
    <dgm:cxn modelId="{9FAAA477-5EAA-BD48-AB98-1CF229FC6473}" srcId="{D924FBFD-58B3-5D45-8B53-832AE2BF0E0F}" destId="{B4C4F7D7-718B-F742-952B-5552FE1EDD98}" srcOrd="0" destOrd="0" parTransId="{55F8BD89-3E1C-0245-B14C-0DAC3D4F6EAC}" sibTransId="{DDBD43E3-DBAC-E94A-B93D-1FE03A43D6E4}"/>
    <dgm:cxn modelId="{3F310679-D933-7243-B96D-1EB1CE311DF9}" type="presOf" srcId="{B4C4F7D7-718B-F742-952B-5552FE1EDD98}" destId="{DB1A1592-C34C-9344-8371-132252377492}" srcOrd="0" destOrd="0" presId="urn:microsoft.com/office/officeart/2005/8/layout/balance1"/>
    <dgm:cxn modelId="{E20BE4B8-D2B2-DD4D-8775-B789A79388D4}" type="presOf" srcId="{D924FBFD-58B3-5D45-8B53-832AE2BF0E0F}" destId="{BA7F6D4C-DBFB-AE4C-91EB-43FF8929E886}" srcOrd="0" destOrd="0" presId="urn:microsoft.com/office/officeart/2005/8/layout/balance1"/>
    <dgm:cxn modelId="{908E21B1-F3F6-784F-B455-D5568DA50616}" type="presParOf" srcId="{BA7F6D4C-DBFB-AE4C-91EB-43FF8929E886}" destId="{0599926C-66FF-C84C-A66D-E9E0A3FEF37E}" srcOrd="0" destOrd="0" presId="urn:microsoft.com/office/officeart/2005/8/layout/balance1"/>
    <dgm:cxn modelId="{0F70FD2F-927B-1848-A40D-AA059FFA0A4F}" type="presParOf" srcId="{BA7F6D4C-DBFB-AE4C-91EB-43FF8929E886}" destId="{9C78CEF5-ABB6-774F-9706-027542AED1CF}" srcOrd="1" destOrd="0" presId="urn:microsoft.com/office/officeart/2005/8/layout/balance1"/>
    <dgm:cxn modelId="{3AD3C46C-35B8-EF4D-8EB0-1DFD198CFF52}" type="presParOf" srcId="{9C78CEF5-ABB6-774F-9706-027542AED1CF}" destId="{DB1A1592-C34C-9344-8371-132252377492}" srcOrd="0" destOrd="0" presId="urn:microsoft.com/office/officeart/2005/8/layout/balance1"/>
    <dgm:cxn modelId="{2F36E424-8036-1A46-A626-0B8BC935FA7C}" type="presParOf" srcId="{9C78CEF5-ABB6-774F-9706-027542AED1CF}" destId="{1503FFCC-5685-7E46-92D8-7027E10313A1}" srcOrd="1" destOrd="0" presId="urn:microsoft.com/office/officeart/2005/8/layout/balance1"/>
    <dgm:cxn modelId="{46AD4947-5214-C943-A3C8-A17A64BA81BD}" type="presParOf" srcId="{BA7F6D4C-DBFB-AE4C-91EB-43FF8929E886}" destId="{50F63E3F-9BFC-5C4E-A220-F7F26C7EDE44}" srcOrd="2" destOrd="0" presId="urn:microsoft.com/office/officeart/2005/8/layout/balance1"/>
    <dgm:cxn modelId="{BFFC0533-655D-0841-983F-C564E29EC3D6}" type="presParOf" srcId="{50F63E3F-9BFC-5C4E-A220-F7F26C7EDE44}" destId="{1DD9E0AA-E43A-E740-9FE2-74B43AB3AF0C}" srcOrd="0" destOrd="0" presId="urn:microsoft.com/office/officeart/2005/8/layout/balance1"/>
    <dgm:cxn modelId="{74295887-789A-4143-8FBB-59992C40193E}" type="presParOf" srcId="{50F63E3F-9BFC-5C4E-A220-F7F26C7EDE44}" destId="{C717E201-488B-EA4D-8E39-A7599485B4A8}" srcOrd="1" destOrd="0" presId="urn:microsoft.com/office/officeart/2005/8/layout/balance1"/>
    <dgm:cxn modelId="{B7659A82-F2B1-C14C-B93A-55328C98F442}" type="presParOf" srcId="{50F63E3F-9BFC-5C4E-A220-F7F26C7EDE44}" destId="{E54CE1BD-A77F-AF4B-BDB5-F4A7A237B2B8}" srcOrd="2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9B7797-9B2F-414A-9AD2-4BCD8AF685C0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248675B3-E346-7642-B357-CCDC9D574A9F}">
      <dgm:prSet phldrT="[Szöveg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dirty="0"/>
            <a:t>1. EU </a:t>
          </a:r>
          <a:r>
            <a:rPr lang="hu-HU" dirty="0" err="1"/>
            <a:t>strategic</a:t>
          </a:r>
          <a:r>
            <a:rPr lang="hu-HU" dirty="0"/>
            <a:t> and </a:t>
          </a:r>
          <a:r>
            <a:rPr lang="hu-HU" dirty="0" err="1"/>
            <a:t>regulatory</a:t>
          </a:r>
          <a:r>
            <a:rPr lang="hu-HU" dirty="0"/>
            <a:t> </a:t>
          </a:r>
          <a:r>
            <a:rPr lang="hu-HU" dirty="0" err="1"/>
            <a:t>landscape</a:t>
          </a:r>
          <a:r>
            <a:rPr lang="hu-HU" dirty="0"/>
            <a:t> </a:t>
          </a:r>
        </a:p>
      </dgm:t>
    </dgm:pt>
    <dgm:pt modelId="{2B87ECAC-05B3-EB46-89EE-F299BEA36DCA}" type="parTrans" cxnId="{CE6A0A4A-CBC8-8A46-9244-311C68E3DB25}">
      <dgm:prSet/>
      <dgm:spPr/>
      <dgm:t>
        <a:bodyPr/>
        <a:lstStyle/>
        <a:p>
          <a:endParaRPr lang="hu-HU"/>
        </a:p>
      </dgm:t>
    </dgm:pt>
    <dgm:pt modelId="{B60A7C75-0CD1-7C43-80AC-62EB65D99FC9}" type="sibTrans" cxnId="{CE6A0A4A-CBC8-8A46-9244-311C68E3DB25}">
      <dgm:prSet/>
      <dgm:spPr/>
      <dgm:t>
        <a:bodyPr/>
        <a:lstStyle/>
        <a:p>
          <a:endParaRPr lang="hu-HU"/>
        </a:p>
      </dgm:t>
    </dgm:pt>
    <dgm:pt modelId="{6BD4A5CA-B320-8241-9882-E6FDE840E35A}">
      <dgm:prSet phldrT="[Szöveg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dirty="0"/>
            <a:t>2. </a:t>
          </a:r>
          <a:r>
            <a:rPr lang="hu-HU" dirty="0" err="1"/>
            <a:t>How</a:t>
          </a:r>
          <a:r>
            <a:rPr lang="hu-HU" dirty="0"/>
            <a:t> AI </a:t>
          </a:r>
          <a:r>
            <a:rPr lang="hu-HU" dirty="0" err="1"/>
            <a:t>transform</a:t>
          </a:r>
          <a:r>
            <a:rPr lang="hu-HU" dirty="0"/>
            <a:t> VET </a:t>
          </a:r>
        </a:p>
      </dgm:t>
    </dgm:pt>
    <dgm:pt modelId="{08518EE1-0EF0-F247-B984-E155DE394DA2}" type="parTrans" cxnId="{D860C9FD-82B4-D942-A264-10C7FE632480}">
      <dgm:prSet/>
      <dgm:spPr/>
      <dgm:t>
        <a:bodyPr/>
        <a:lstStyle/>
        <a:p>
          <a:endParaRPr lang="hu-HU"/>
        </a:p>
      </dgm:t>
    </dgm:pt>
    <dgm:pt modelId="{9C31CAAD-DA67-9343-9899-E53205812B63}" type="sibTrans" cxnId="{D860C9FD-82B4-D942-A264-10C7FE632480}">
      <dgm:prSet/>
      <dgm:spPr/>
      <dgm:t>
        <a:bodyPr/>
        <a:lstStyle/>
        <a:p>
          <a:endParaRPr lang="hu-HU"/>
        </a:p>
      </dgm:t>
    </dgm:pt>
    <dgm:pt modelId="{DA503546-A02E-5D4A-BFC6-6504385711A0}">
      <dgm:prSet phldrT="[Szöveg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dirty="0"/>
            <a:t>3. Building VET </a:t>
          </a:r>
          <a:r>
            <a:rPr lang="hu-HU" dirty="0" err="1"/>
            <a:t>Teacher</a:t>
          </a:r>
          <a:r>
            <a:rPr lang="hu-HU" dirty="0"/>
            <a:t> Digital </a:t>
          </a:r>
          <a:r>
            <a:rPr lang="hu-HU" dirty="0" err="1"/>
            <a:t>Competence</a:t>
          </a:r>
          <a:r>
            <a:rPr lang="hu-HU" dirty="0"/>
            <a:t> </a:t>
          </a:r>
        </a:p>
      </dgm:t>
    </dgm:pt>
    <dgm:pt modelId="{8279F26C-C549-6343-9A2E-70A8A274FEB2}" type="parTrans" cxnId="{7ABFEECC-5FC2-D64C-AD32-8D4BE12149B5}">
      <dgm:prSet/>
      <dgm:spPr/>
      <dgm:t>
        <a:bodyPr/>
        <a:lstStyle/>
        <a:p>
          <a:endParaRPr lang="hu-HU"/>
        </a:p>
      </dgm:t>
    </dgm:pt>
    <dgm:pt modelId="{68A16C65-DCA9-1240-B69C-426507D97211}" type="sibTrans" cxnId="{7ABFEECC-5FC2-D64C-AD32-8D4BE12149B5}">
      <dgm:prSet/>
      <dgm:spPr/>
      <dgm:t>
        <a:bodyPr/>
        <a:lstStyle/>
        <a:p>
          <a:endParaRPr lang="hu-HU"/>
        </a:p>
      </dgm:t>
    </dgm:pt>
    <dgm:pt modelId="{42D7156D-7844-014A-8882-92B84A13CF86}">
      <dgm:prSet phldrT="[Szöveg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dirty="0"/>
            <a:t>4. </a:t>
          </a:r>
          <a:r>
            <a:rPr lang="hu-HU" dirty="0" err="1"/>
            <a:t>Ethical</a:t>
          </a:r>
          <a:r>
            <a:rPr lang="hu-HU" dirty="0"/>
            <a:t> </a:t>
          </a:r>
          <a:r>
            <a:rPr lang="hu-HU" dirty="0" err="1"/>
            <a:t>use</a:t>
          </a:r>
          <a:r>
            <a:rPr lang="hu-HU" dirty="0"/>
            <a:t> of AI </a:t>
          </a:r>
        </a:p>
      </dgm:t>
    </dgm:pt>
    <dgm:pt modelId="{78964F9E-A654-BD42-94CD-622E0D3D6580}" type="parTrans" cxnId="{F11355CB-6917-284A-A239-C469374D37AD}">
      <dgm:prSet/>
      <dgm:spPr/>
      <dgm:t>
        <a:bodyPr/>
        <a:lstStyle/>
        <a:p>
          <a:endParaRPr lang="hu-HU"/>
        </a:p>
      </dgm:t>
    </dgm:pt>
    <dgm:pt modelId="{592C561E-F024-5E42-BFC2-0D125AEF9353}" type="sibTrans" cxnId="{F11355CB-6917-284A-A239-C469374D37AD}">
      <dgm:prSet/>
      <dgm:spPr/>
      <dgm:t>
        <a:bodyPr/>
        <a:lstStyle/>
        <a:p>
          <a:endParaRPr lang="hu-HU"/>
        </a:p>
      </dgm:t>
    </dgm:pt>
    <dgm:pt modelId="{5CB7BA33-DFC1-FB4F-8AD5-EB0123E07240}">
      <dgm:prSet phldrT="[Szöveg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dirty="0"/>
            <a:t>5. </a:t>
          </a:r>
          <a:r>
            <a:rPr lang="hu-HU" dirty="0" err="1"/>
            <a:t>Aligning</a:t>
          </a:r>
          <a:r>
            <a:rPr lang="hu-HU" dirty="0"/>
            <a:t> VET </a:t>
          </a:r>
          <a:r>
            <a:rPr lang="hu-HU" dirty="0" err="1"/>
            <a:t>with</a:t>
          </a:r>
          <a:r>
            <a:rPr lang="hu-HU" dirty="0"/>
            <a:t> </a:t>
          </a:r>
          <a:r>
            <a:rPr lang="hu-HU" dirty="0" err="1"/>
            <a:t>Europe’s</a:t>
          </a:r>
          <a:r>
            <a:rPr lang="hu-HU" dirty="0"/>
            <a:t> Digital </a:t>
          </a:r>
          <a:r>
            <a:rPr lang="hu-HU" dirty="0" err="1"/>
            <a:t>Transition</a:t>
          </a:r>
          <a:r>
            <a:rPr lang="hu-HU" dirty="0"/>
            <a:t> &amp; </a:t>
          </a:r>
          <a:r>
            <a:rPr lang="hu-HU" dirty="0" err="1"/>
            <a:t>Future</a:t>
          </a:r>
          <a:r>
            <a:rPr lang="hu-HU" dirty="0"/>
            <a:t> </a:t>
          </a:r>
          <a:r>
            <a:rPr lang="hu-HU" dirty="0" err="1"/>
            <a:t>Skills</a:t>
          </a:r>
          <a:r>
            <a:rPr lang="hu-HU" dirty="0"/>
            <a:t> Agenda </a:t>
          </a:r>
        </a:p>
      </dgm:t>
    </dgm:pt>
    <dgm:pt modelId="{44AAF11E-A06E-BD45-A083-4E4FFDE10233}" type="parTrans" cxnId="{9F0D5110-0417-D24C-8576-A92B8E3BCBD5}">
      <dgm:prSet/>
      <dgm:spPr/>
      <dgm:t>
        <a:bodyPr/>
        <a:lstStyle/>
        <a:p>
          <a:endParaRPr lang="hu-HU"/>
        </a:p>
      </dgm:t>
    </dgm:pt>
    <dgm:pt modelId="{EBC2447D-B885-7742-ACEC-8DCCE37C4D01}" type="sibTrans" cxnId="{9F0D5110-0417-D24C-8576-A92B8E3BCBD5}">
      <dgm:prSet/>
      <dgm:spPr/>
      <dgm:t>
        <a:bodyPr/>
        <a:lstStyle/>
        <a:p>
          <a:endParaRPr lang="hu-HU"/>
        </a:p>
      </dgm:t>
    </dgm:pt>
    <dgm:pt modelId="{9C3ECC7E-EC59-1E4A-8071-6AC4AF4250E3}" type="pres">
      <dgm:prSet presAssocID="{B59B7797-9B2F-414A-9AD2-4BCD8AF685C0}" presName="linear" presStyleCnt="0">
        <dgm:presLayoutVars>
          <dgm:dir/>
          <dgm:animLvl val="lvl"/>
          <dgm:resizeHandles val="exact"/>
        </dgm:presLayoutVars>
      </dgm:prSet>
      <dgm:spPr/>
    </dgm:pt>
    <dgm:pt modelId="{B913CA44-84E7-294D-B59C-2C36D19EA2FA}" type="pres">
      <dgm:prSet presAssocID="{248675B3-E346-7642-B357-CCDC9D574A9F}" presName="parentLin" presStyleCnt="0"/>
      <dgm:spPr/>
    </dgm:pt>
    <dgm:pt modelId="{E4EFBC00-EABF-B245-A9D2-E8D4C8963A99}" type="pres">
      <dgm:prSet presAssocID="{248675B3-E346-7642-B357-CCDC9D574A9F}" presName="parentLeftMargin" presStyleLbl="node1" presStyleIdx="0" presStyleCnt="5"/>
      <dgm:spPr/>
    </dgm:pt>
    <dgm:pt modelId="{BB974856-81F8-DC4D-9B76-4FF17FB88887}" type="pres">
      <dgm:prSet presAssocID="{248675B3-E346-7642-B357-CCDC9D574A9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C2264DA-DAD6-FE4E-9584-7DAFCDD7EBE7}" type="pres">
      <dgm:prSet presAssocID="{248675B3-E346-7642-B357-CCDC9D574A9F}" presName="negativeSpace" presStyleCnt="0"/>
      <dgm:spPr/>
    </dgm:pt>
    <dgm:pt modelId="{B16441DE-CE7F-1D4B-BA44-8F1967DB2B2C}" type="pres">
      <dgm:prSet presAssocID="{248675B3-E346-7642-B357-CCDC9D574A9F}" presName="childText" presStyleLbl="conFgAcc1" presStyleIdx="0" presStyleCnt="5">
        <dgm:presLayoutVars>
          <dgm:bulletEnabled val="1"/>
        </dgm:presLayoutVars>
      </dgm:prSet>
      <dgm:spPr/>
    </dgm:pt>
    <dgm:pt modelId="{F7486223-2C44-D645-828A-4C1B8983DEAD}" type="pres">
      <dgm:prSet presAssocID="{B60A7C75-0CD1-7C43-80AC-62EB65D99FC9}" presName="spaceBetweenRectangles" presStyleCnt="0"/>
      <dgm:spPr/>
    </dgm:pt>
    <dgm:pt modelId="{9CCB6122-CC28-BF4A-B9E3-FF4817B69A4D}" type="pres">
      <dgm:prSet presAssocID="{6BD4A5CA-B320-8241-9882-E6FDE840E35A}" presName="parentLin" presStyleCnt="0"/>
      <dgm:spPr/>
    </dgm:pt>
    <dgm:pt modelId="{929CA733-AE44-EC4D-9CFF-B96EBEC39790}" type="pres">
      <dgm:prSet presAssocID="{6BD4A5CA-B320-8241-9882-E6FDE840E35A}" presName="parentLeftMargin" presStyleLbl="node1" presStyleIdx="0" presStyleCnt="5"/>
      <dgm:spPr/>
    </dgm:pt>
    <dgm:pt modelId="{5D390889-0FA2-B64B-A366-567F09C59F2A}" type="pres">
      <dgm:prSet presAssocID="{6BD4A5CA-B320-8241-9882-E6FDE840E35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875B987-59C0-8446-A283-FE84D0D88609}" type="pres">
      <dgm:prSet presAssocID="{6BD4A5CA-B320-8241-9882-E6FDE840E35A}" presName="negativeSpace" presStyleCnt="0"/>
      <dgm:spPr/>
    </dgm:pt>
    <dgm:pt modelId="{06DEF54E-DB05-EE48-B5AC-B2ADD9470C57}" type="pres">
      <dgm:prSet presAssocID="{6BD4A5CA-B320-8241-9882-E6FDE840E35A}" presName="childText" presStyleLbl="conFgAcc1" presStyleIdx="1" presStyleCnt="5">
        <dgm:presLayoutVars>
          <dgm:bulletEnabled val="1"/>
        </dgm:presLayoutVars>
      </dgm:prSet>
      <dgm:spPr/>
    </dgm:pt>
    <dgm:pt modelId="{1BEA9529-C26D-3941-B45C-DAB4EAA630A6}" type="pres">
      <dgm:prSet presAssocID="{9C31CAAD-DA67-9343-9899-E53205812B63}" presName="spaceBetweenRectangles" presStyleCnt="0"/>
      <dgm:spPr/>
    </dgm:pt>
    <dgm:pt modelId="{A26A8530-4936-604D-A735-A36D1304069A}" type="pres">
      <dgm:prSet presAssocID="{DA503546-A02E-5D4A-BFC6-6504385711A0}" presName="parentLin" presStyleCnt="0"/>
      <dgm:spPr/>
    </dgm:pt>
    <dgm:pt modelId="{094A60D1-F08E-A54F-8CBB-2884483578F8}" type="pres">
      <dgm:prSet presAssocID="{DA503546-A02E-5D4A-BFC6-6504385711A0}" presName="parentLeftMargin" presStyleLbl="node1" presStyleIdx="1" presStyleCnt="5"/>
      <dgm:spPr/>
    </dgm:pt>
    <dgm:pt modelId="{B7A26E08-16E9-2540-9093-47D0CBF8CE0A}" type="pres">
      <dgm:prSet presAssocID="{DA503546-A02E-5D4A-BFC6-6504385711A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8BB078C-DD83-964E-A57D-2DD3C015A0E4}" type="pres">
      <dgm:prSet presAssocID="{DA503546-A02E-5D4A-BFC6-6504385711A0}" presName="negativeSpace" presStyleCnt="0"/>
      <dgm:spPr/>
    </dgm:pt>
    <dgm:pt modelId="{FAE51F08-FE05-F94F-A48C-959E512C4EE3}" type="pres">
      <dgm:prSet presAssocID="{DA503546-A02E-5D4A-BFC6-6504385711A0}" presName="childText" presStyleLbl="conFgAcc1" presStyleIdx="2" presStyleCnt="5">
        <dgm:presLayoutVars>
          <dgm:bulletEnabled val="1"/>
        </dgm:presLayoutVars>
      </dgm:prSet>
      <dgm:spPr/>
    </dgm:pt>
    <dgm:pt modelId="{E31A2BAE-3201-0940-9889-0F6053017E5C}" type="pres">
      <dgm:prSet presAssocID="{68A16C65-DCA9-1240-B69C-426507D97211}" presName="spaceBetweenRectangles" presStyleCnt="0"/>
      <dgm:spPr/>
    </dgm:pt>
    <dgm:pt modelId="{668BAB30-15B5-1B4F-8BFC-24D32F31F148}" type="pres">
      <dgm:prSet presAssocID="{42D7156D-7844-014A-8882-92B84A13CF86}" presName="parentLin" presStyleCnt="0"/>
      <dgm:spPr/>
    </dgm:pt>
    <dgm:pt modelId="{8293DA3C-DF6F-584C-91D5-94DDAC4904A4}" type="pres">
      <dgm:prSet presAssocID="{42D7156D-7844-014A-8882-92B84A13CF86}" presName="parentLeftMargin" presStyleLbl="node1" presStyleIdx="2" presStyleCnt="5"/>
      <dgm:spPr/>
    </dgm:pt>
    <dgm:pt modelId="{1AAE7F4C-A636-5E4A-B8C2-4C2474965A59}" type="pres">
      <dgm:prSet presAssocID="{42D7156D-7844-014A-8882-92B84A13CF8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2E02E67-380D-DC40-816C-A43820EAD709}" type="pres">
      <dgm:prSet presAssocID="{42D7156D-7844-014A-8882-92B84A13CF86}" presName="negativeSpace" presStyleCnt="0"/>
      <dgm:spPr/>
    </dgm:pt>
    <dgm:pt modelId="{8AF99CDC-1B10-154D-873F-4E6CB0BE7C65}" type="pres">
      <dgm:prSet presAssocID="{42D7156D-7844-014A-8882-92B84A13CF86}" presName="childText" presStyleLbl="conFgAcc1" presStyleIdx="3" presStyleCnt="5">
        <dgm:presLayoutVars>
          <dgm:bulletEnabled val="1"/>
        </dgm:presLayoutVars>
      </dgm:prSet>
      <dgm:spPr/>
    </dgm:pt>
    <dgm:pt modelId="{E4297058-6CF5-6D46-951C-ACB9365DC2CB}" type="pres">
      <dgm:prSet presAssocID="{592C561E-F024-5E42-BFC2-0D125AEF9353}" presName="spaceBetweenRectangles" presStyleCnt="0"/>
      <dgm:spPr/>
    </dgm:pt>
    <dgm:pt modelId="{52489861-848F-3B45-B2F9-F2E031CB0D86}" type="pres">
      <dgm:prSet presAssocID="{5CB7BA33-DFC1-FB4F-8AD5-EB0123E07240}" presName="parentLin" presStyleCnt="0"/>
      <dgm:spPr/>
    </dgm:pt>
    <dgm:pt modelId="{10D0DAC8-6DDF-CD4F-AE28-0457CB6692AE}" type="pres">
      <dgm:prSet presAssocID="{5CB7BA33-DFC1-FB4F-8AD5-EB0123E07240}" presName="parentLeftMargin" presStyleLbl="node1" presStyleIdx="3" presStyleCnt="5"/>
      <dgm:spPr/>
    </dgm:pt>
    <dgm:pt modelId="{82965F49-D9FE-4F4C-9DAB-4FE1962A7E98}" type="pres">
      <dgm:prSet presAssocID="{5CB7BA33-DFC1-FB4F-8AD5-EB0123E07240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AEEBCB3B-F6E5-1641-A12C-2A337AFFF7DB}" type="pres">
      <dgm:prSet presAssocID="{5CB7BA33-DFC1-FB4F-8AD5-EB0123E07240}" presName="negativeSpace" presStyleCnt="0"/>
      <dgm:spPr/>
    </dgm:pt>
    <dgm:pt modelId="{479A292C-3961-1D46-AE27-45A9FB0DEBD0}" type="pres">
      <dgm:prSet presAssocID="{5CB7BA33-DFC1-FB4F-8AD5-EB0123E0724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6BB5A505-5468-0245-BBFD-6423DCBEE6CD}" type="presOf" srcId="{DA503546-A02E-5D4A-BFC6-6504385711A0}" destId="{B7A26E08-16E9-2540-9093-47D0CBF8CE0A}" srcOrd="1" destOrd="0" presId="urn:microsoft.com/office/officeart/2005/8/layout/list1"/>
    <dgm:cxn modelId="{1F67540F-5D5B-3B40-8023-C8FDB1812E69}" type="presOf" srcId="{B59B7797-9B2F-414A-9AD2-4BCD8AF685C0}" destId="{9C3ECC7E-EC59-1E4A-8071-6AC4AF4250E3}" srcOrd="0" destOrd="0" presId="urn:microsoft.com/office/officeart/2005/8/layout/list1"/>
    <dgm:cxn modelId="{9F0D5110-0417-D24C-8576-A92B8E3BCBD5}" srcId="{B59B7797-9B2F-414A-9AD2-4BCD8AF685C0}" destId="{5CB7BA33-DFC1-FB4F-8AD5-EB0123E07240}" srcOrd="4" destOrd="0" parTransId="{44AAF11E-A06E-BD45-A083-4E4FFDE10233}" sibTransId="{EBC2447D-B885-7742-ACEC-8DCCE37C4D01}"/>
    <dgm:cxn modelId="{AAF7D418-7130-E749-86B9-C9CBCFB877A7}" type="presOf" srcId="{42D7156D-7844-014A-8882-92B84A13CF86}" destId="{8293DA3C-DF6F-584C-91D5-94DDAC4904A4}" srcOrd="0" destOrd="0" presId="urn:microsoft.com/office/officeart/2005/8/layout/list1"/>
    <dgm:cxn modelId="{54239321-858B-CB46-8E92-228F81D481D4}" type="presOf" srcId="{6BD4A5CA-B320-8241-9882-E6FDE840E35A}" destId="{929CA733-AE44-EC4D-9CFF-B96EBEC39790}" srcOrd="0" destOrd="0" presId="urn:microsoft.com/office/officeart/2005/8/layout/list1"/>
    <dgm:cxn modelId="{0669AE25-B8D1-FD4D-9BED-DDC4D76F19EC}" type="presOf" srcId="{5CB7BA33-DFC1-FB4F-8AD5-EB0123E07240}" destId="{10D0DAC8-6DDF-CD4F-AE28-0457CB6692AE}" srcOrd="0" destOrd="0" presId="urn:microsoft.com/office/officeart/2005/8/layout/list1"/>
    <dgm:cxn modelId="{CE6A0A4A-CBC8-8A46-9244-311C68E3DB25}" srcId="{B59B7797-9B2F-414A-9AD2-4BCD8AF685C0}" destId="{248675B3-E346-7642-B357-CCDC9D574A9F}" srcOrd="0" destOrd="0" parTransId="{2B87ECAC-05B3-EB46-89EE-F299BEA36DCA}" sibTransId="{B60A7C75-0CD1-7C43-80AC-62EB65D99FC9}"/>
    <dgm:cxn modelId="{69B7836D-2A30-304A-81C2-BBF2BFFBEC08}" type="presOf" srcId="{DA503546-A02E-5D4A-BFC6-6504385711A0}" destId="{094A60D1-F08E-A54F-8CBB-2884483578F8}" srcOrd="0" destOrd="0" presId="urn:microsoft.com/office/officeart/2005/8/layout/list1"/>
    <dgm:cxn modelId="{F33CE67F-CC7C-6444-9475-7544D8185975}" type="presOf" srcId="{248675B3-E346-7642-B357-CCDC9D574A9F}" destId="{E4EFBC00-EABF-B245-A9D2-E8D4C8963A99}" srcOrd="0" destOrd="0" presId="urn:microsoft.com/office/officeart/2005/8/layout/list1"/>
    <dgm:cxn modelId="{7E7314A1-703C-D94B-A01D-4A99753C2C12}" type="presOf" srcId="{6BD4A5CA-B320-8241-9882-E6FDE840E35A}" destId="{5D390889-0FA2-B64B-A366-567F09C59F2A}" srcOrd="1" destOrd="0" presId="urn:microsoft.com/office/officeart/2005/8/layout/list1"/>
    <dgm:cxn modelId="{F11355CB-6917-284A-A239-C469374D37AD}" srcId="{B59B7797-9B2F-414A-9AD2-4BCD8AF685C0}" destId="{42D7156D-7844-014A-8882-92B84A13CF86}" srcOrd="3" destOrd="0" parTransId="{78964F9E-A654-BD42-94CD-622E0D3D6580}" sibTransId="{592C561E-F024-5E42-BFC2-0D125AEF9353}"/>
    <dgm:cxn modelId="{7ABFEECC-5FC2-D64C-AD32-8D4BE12149B5}" srcId="{B59B7797-9B2F-414A-9AD2-4BCD8AF685C0}" destId="{DA503546-A02E-5D4A-BFC6-6504385711A0}" srcOrd="2" destOrd="0" parTransId="{8279F26C-C549-6343-9A2E-70A8A274FEB2}" sibTransId="{68A16C65-DCA9-1240-B69C-426507D97211}"/>
    <dgm:cxn modelId="{9128A9D7-DE62-6F45-90C7-7FC381AC02E6}" type="presOf" srcId="{5CB7BA33-DFC1-FB4F-8AD5-EB0123E07240}" destId="{82965F49-D9FE-4F4C-9DAB-4FE1962A7E98}" srcOrd="1" destOrd="0" presId="urn:microsoft.com/office/officeart/2005/8/layout/list1"/>
    <dgm:cxn modelId="{626D99DD-33AA-EA4B-967C-72FB90A8DB66}" type="presOf" srcId="{42D7156D-7844-014A-8882-92B84A13CF86}" destId="{1AAE7F4C-A636-5E4A-B8C2-4C2474965A59}" srcOrd="1" destOrd="0" presId="urn:microsoft.com/office/officeart/2005/8/layout/list1"/>
    <dgm:cxn modelId="{DEBE31FA-9213-6C4D-86DA-B303EB337276}" type="presOf" srcId="{248675B3-E346-7642-B357-CCDC9D574A9F}" destId="{BB974856-81F8-DC4D-9B76-4FF17FB88887}" srcOrd="1" destOrd="0" presId="urn:microsoft.com/office/officeart/2005/8/layout/list1"/>
    <dgm:cxn modelId="{D860C9FD-82B4-D942-A264-10C7FE632480}" srcId="{B59B7797-9B2F-414A-9AD2-4BCD8AF685C0}" destId="{6BD4A5CA-B320-8241-9882-E6FDE840E35A}" srcOrd="1" destOrd="0" parTransId="{08518EE1-0EF0-F247-B984-E155DE394DA2}" sibTransId="{9C31CAAD-DA67-9343-9899-E53205812B63}"/>
    <dgm:cxn modelId="{A67CD9B0-39E9-1147-9E65-6DA95326179E}" type="presParOf" srcId="{9C3ECC7E-EC59-1E4A-8071-6AC4AF4250E3}" destId="{B913CA44-84E7-294D-B59C-2C36D19EA2FA}" srcOrd="0" destOrd="0" presId="urn:microsoft.com/office/officeart/2005/8/layout/list1"/>
    <dgm:cxn modelId="{DBEA429E-EF19-B742-8EF4-4AFB168BBE69}" type="presParOf" srcId="{B913CA44-84E7-294D-B59C-2C36D19EA2FA}" destId="{E4EFBC00-EABF-B245-A9D2-E8D4C8963A99}" srcOrd="0" destOrd="0" presId="urn:microsoft.com/office/officeart/2005/8/layout/list1"/>
    <dgm:cxn modelId="{F177556A-0DBB-1C46-BFC5-C3A3B4977E5F}" type="presParOf" srcId="{B913CA44-84E7-294D-B59C-2C36D19EA2FA}" destId="{BB974856-81F8-DC4D-9B76-4FF17FB88887}" srcOrd="1" destOrd="0" presId="urn:microsoft.com/office/officeart/2005/8/layout/list1"/>
    <dgm:cxn modelId="{045B8FA6-9054-F340-B473-343128A805AF}" type="presParOf" srcId="{9C3ECC7E-EC59-1E4A-8071-6AC4AF4250E3}" destId="{7C2264DA-DAD6-FE4E-9584-7DAFCDD7EBE7}" srcOrd="1" destOrd="0" presId="urn:microsoft.com/office/officeart/2005/8/layout/list1"/>
    <dgm:cxn modelId="{D02206DE-C1A4-6A47-B7B5-3D6976B749EE}" type="presParOf" srcId="{9C3ECC7E-EC59-1E4A-8071-6AC4AF4250E3}" destId="{B16441DE-CE7F-1D4B-BA44-8F1967DB2B2C}" srcOrd="2" destOrd="0" presId="urn:microsoft.com/office/officeart/2005/8/layout/list1"/>
    <dgm:cxn modelId="{3562C3A0-EDE7-D240-B9AB-3F8618F836B9}" type="presParOf" srcId="{9C3ECC7E-EC59-1E4A-8071-6AC4AF4250E3}" destId="{F7486223-2C44-D645-828A-4C1B8983DEAD}" srcOrd="3" destOrd="0" presId="urn:microsoft.com/office/officeart/2005/8/layout/list1"/>
    <dgm:cxn modelId="{E4669316-667E-BC4D-B980-17059750475C}" type="presParOf" srcId="{9C3ECC7E-EC59-1E4A-8071-6AC4AF4250E3}" destId="{9CCB6122-CC28-BF4A-B9E3-FF4817B69A4D}" srcOrd="4" destOrd="0" presId="urn:microsoft.com/office/officeart/2005/8/layout/list1"/>
    <dgm:cxn modelId="{D5D55D58-64BE-5B40-B4B5-53FC94033899}" type="presParOf" srcId="{9CCB6122-CC28-BF4A-B9E3-FF4817B69A4D}" destId="{929CA733-AE44-EC4D-9CFF-B96EBEC39790}" srcOrd="0" destOrd="0" presId="urn:microsoft.com/office/officeart/2005/8/layout/list1"/>
    <dgm:cxn modelId="{80AD48D5-E190-634F-ABA1-9580609DF755}" type="presParOf" srcId="{9CCB6122-CC28-BF4A-B9E3-FF4817B69A4D}" destId="{5D390889-0FA2-B64B-A366-567F09C59F2A}" srcOrd="1" destOrd="0" presId="urn:microsoft.com/office/officeart/2005/8/layout/list1"/>
    <dgm:cxn modelId="{74969239-D929-224B-9C40-7106C1BFF81D}" type="presParOf" srcId="{9C3ECC7E-EC59-1E4A-8071-6AC4AF4250E3}" destId="{3875B987-59C0-8446-A283-FE84D0D88609}" srcOrd="5" destOrd="0" presId="urn:microsoft.com/office/officeart/2005/8/layout/list1"/>
    <dgm:cxn modelId="{80F7B4FF-3698-BE4E-8A79-8231EB1BB1E9}" type="presParOf" srcId="{9C3ECC7E-EC59-1E4A-8071-6AC4AF4250E3}" destId="{06DEF54E-DB05-EE48-B5AC-B2ADD9470C57}" srcOrd="6" destOrd="0" presId="urn:microsoft.com/office/officeart/2005/8/layout/list1"/>
    <dgm:cxn modelId="{C4CD3BAC-4A5C-D245-B4AD-50B8C4A16E1C}" type="presParOf" srcId="{9C3ECC7E-EC59-1E4A-8071-6AC4AF4250E3}" destId="{1BEA9529-C26D-3941-B45C-DAB4EAA630A6}" srcOrd="7" destOrd="0" presId="urn:microsoft.com/office/officeart/2005/8/layout/list1"/>
    <dgm:cxn modelId="{937865B8-0EED-D648-B754-69F09793D999}" type="presParOf" srcId="{9C3ECC7E-EC59-1E4A-8071-6AC4AF4250E3}" destId="{A26A8530-4936-604D-A735-A36D1304069A}" srcOrd="8" destOrd="0" presId="urn:microsoft.com/office/officeart/2005/8/layout/list1"/>
    <dgm:cxn modelId="{2D9F72F1-8761-7545-8205-5E22A76D34C0}" type="presParOf" srcId="{A26A8530-4936-604D-A735-A36D1304069A}" destId="{094A60D1-F08E-A54F-8CBB-2884483578F8}" srcOrd="0" destOrd="0" presId="urn:microsoft.com/office/officeart/2005/8/layout/list1"/>
    <dgm:cxn modelId="{DBEC75EE-F7BA-F941-9255-54E7D3CDA573}" type="presParOf" srcId="{A26A8530-4936-604D-A735-A36D1304069A}" destId="{B7A26E08-16E9-2540-9093-47D0CBF8CE0A}" srcOrd="1" destOrd="0" presId="urn:microsoft.com/office/officeart/2005/8/layout/list1"/>
    <dgm:cxn modelId="{A1AE568D-E638-AF44-A9C9-B635A05D98F1}" type="presParOf" srcId="{9C3ECC7E-EC59-1E4A-8071-6AC4AF4250E3}" destId="{08BB078C-DD83-964E-A57D-2DD3C015A0E4}" srcOrd="9" destOrd="0" presId="urn:microsoft.com/office/officeart/2005/8/layout/list1"/>
    <dgm:cxn modelId="{365A2DDD-056C-E643-86FD-B63A204DD861}" type="presParOf" srcId="{9C3ECC7E-EC59-1E4A-8071-6AC4AF4250E3}" destId="{FAE51F08-FE05-F94F-A48C-959E512C4EE3}" srcOrd="10" destOrd="0" presId="urn:microsoft.com/office/officeart/2005/8/layout/list1"/>
    <dgm:cxn modelId="{745309F1-7A28-1546-986B-C4E3A01A9B03}" type="presParOf" srcId="{9C3ECC7E-EC59-1E4A-8071-6AC4AF4250E3}" destId="{E31A2BAE-3201-0940-9889-0F6053017E5C}" srcOrd="11" destOrd="0" presId="urn:microsoft.com/office/officeart/2005/8/layout/list1"/>
    <dgm:cxn modelId="{96EEE107-D588-E24E-8D54-9E485059CB2A}" type="presParOf" srcId="{9C3ECC7E-EC59-1E4A-8071-6AC4AF4250E3}" destId="{668BAB30-15B5-1B4F-8BFC-24D32F31F148}" srcOrd="12" destOrd="0" presId="urn:microsoft.com/office/officeart/2005/8/layout/list1"/>
    <dgm:cxn modelId="{BC614E1C-354A-F844-B5A2-5F2E9FAC8549}" type="presParOf" srcId="{668BAB30-15B5-1B4F-8BFC-24D32F31F148}" destId="{8293DA3C-DF6F-584C-91D5-94DDAC4904A4}" srcOrd="0" destOrd="0" presId="urn:microsoft.com/office/officeart/2005/8/layout/list1"/>
    <dgm:cxn modelId="{2C03EA22-5759-F84D-8481-A1097244C2DC}" type="presParOf" srcId="{668BAB30-15B5-1B4F-8BFC-24D32F31F148}" destId="{1AAE7F4C-A636-5E4A-B8C2-4C2474965A59}" srcOrd="1" destOrd="0" presId="urn:microsoft.com/office/officeart/2005/8/layout/list1"/>
    <dgm:cxn modelId="{A0BD5947-E847-4947-889E-75AB612A14BD}" type="presParOf" srcId="{9C3ECC7E-EC59-1E4A-8071-6AC4AF4250E3}" destId="{92E02E67-380D-DC40-816C-A43820EAD709}" srcOrd="13" destOrd="0" presId="urn:microsoft.com/office/officeart/2005/8/layout/list1"/>
    <dgm:cxn modelId="{2DD2C689-5676-F840-BBD7-18DDA488A4B5}" type="presParOf" srcId="{9C3ECC7E-EC59-1E4A-8071-6AC4AF4250E3}" destId="{8AF99CDC-1B10-154D-873F-4E6CB0BE7C65}" srcOrd="14" destOrd="0" presId="urn:microsoft.com/office/officeart/2005/8/layout/list1"/>
    <dgm:cxn modelId="{0B89C84F-348A-5140-BCFD-F285383295A9}" type="presParOf" srcId="{9C3ECC7E-EC59-1E4A-8071-6AC4AF4250E3}" destId="{E4297058-6CF5-6D46-951C-ACB9365DC2CB}" srcOrd="15" destOrd="0" presId="urn:microsoft.com/office/officeart/2005/8/layout/list1"/>
    <dgm:cxn modelId="{071653D6-F09A-5B4E-B97D-905DF1F70102}" type="presParOf" srcId="{9C3ECC7E-EC59-1E4A-8071-6AC4AF4250E3}" destId="{52489861-848F-3B45-B2F9-F2E031CB0D86}" srcOrd="16" destOrd="0" presId="urn:microsoft.com/office/officeart/2005/8/layout/list1"/>
    <dgm:cxn modelId="{7B260517-0BCF-0745-8292-D0139F45E082}" type="presParOf" srcId="{52489861-848F-3B45-B2F9-F2E031CB0D86}" destId="{10D0DAC8-6DDF-CD4F-AE28-0457CB6692AE}" srcOrd="0" destOrd="0" presId="urn:microsoft.com/office/officeart/2005/8/layout/list1"/>
    <dgm:cxn modelId="{4BF49FE3-7844-424A-8DA1-2FEB6A7AC180}" type="presParOf" srcId="{52489861-848F-3B45-B2F9-F2E031CB0D86}" destId="{82965F49-D9FE-4F4C-9DAB-4FE1962A7E98}" srcOrd="1" destOrd="0" presId="urn:microsoft.com/office/officeart/2005/8/layout/list1"/>
    <dgm:cxn modelId="{A1C966B9-63B5-BC4F-AA2C-4769B3D8C79B}" type="presParOf" srcId="{9C3ECC7E-EC59-1E4A-8071-6AC4AF4250E3}" destId="{AEEBCB3B-F6E5-1641-A12C-2A337AFFF7DB}" srcOrd="17" destOrd="0" presId="urn:microsoft.com/office/officeart/2005/8/layout/list1"/>
    <dgm:cxn modelId="{A09AA358-DC96-8948-BCFE-BB6C57BD9502}" type="presParOf" srcId="{9C3ECC7E-EC59-1E4A-8071-6AC4AF4250E3}" destId="{479A292C-3961-1D46-AE27-45A9FB0DEBD0}" srcOrd="18" destOrd="0" presId="urn:microsoft.com/office/officeart/2005/8/layout/list1"/>
  </dgm:cxnLst>
  <dgm:bg>
    <a:solidFill>
      <a:srgbClr val="15BCC5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110047-B2DE-064C-B644-F60ECBAD3BEF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61814798-2DA7-3648-B272-C28D10CEF77F}">
      <dgm:prSet phldrT="[Szöveg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sz="1600" dirty="0" err="1"/>
            <a:t>Support</a:t>
          </a:r>
          <a:r>
            <a:rPr lang="hu-HU" sz="1600" dirty="0"/>
            <a:t> </a:t>
          </a:r>
          <a:r>
            <a:rPr lang="hu-HU" sz="1600" dirty="0" err="1"/>
            <a:t>for</a:t>
          </a:r>
          <a:r>
            <a:rPr lang="hu-HU" sz="1600" dirty="0"/>
            <a:t> </a:t>
          </a:r>
          <a:r>
            <a:rPr lang="hu-HU" sz="1600" dirty="0" err="1"/>
            <a:t>SMEs</a:t>
          </a:r>
          <a:r>
            <a:rPr lang="hu-HU" sz="1600" dirty="0"/>
            <a:t> </a:t>
          </a:r>
          <a:r>
            <a:rPr lang="hu-HU" sz="1600" dirty="0" err="1"/>
            <a:t>adopting</a:t>
          </a:r>
          <a:r>
            <a:rPr lang="hu-HU" sz="1600" dirty="0"/>
            <a:t> </a:t>
          </a:r>
          <a:r>
            <a:rPr lang="hu-HU" sz="1600" dirty="0" err="1"/>
            <a:t>new</a:t>
          </a:r>
          <a:r>
            <a:rPr lang="hu-HU" sz="1600" dirty="0"/>
            <a:t> </a:t>
          </a:r>
          <a:r>
            <a:rPr lang="hu-HU" sz="1600" dirty="0" err="1"/>
            <a:t>technologies</a:t>
          </a:r>
          <a:endParaRPr lang="hu-HU" sz="1600" dirty="0"/>
        </a:p>
      </dgm:t>
    </dgm:pt>
    <dgm:pt modelId="{72CCD835-22EE-CC47-A2FE-C26D912B4551}" type="parTrans" cxnId="{8C4C216C-7DAF-884F-873F-CA6B38E33AC2}">
      <dgm:prSet/>
      <dgm:spPr/>
      <dgm:t>
        <a:bodyPr/>
        <a:lstStyle/>
        <a:p>
          <a:endParaRPr lang="hu-HU"/>
        </a:p>
      </dgm:t>
    </dgm:pt>
    <dgm:pt modelId="{7712BA36-E1CE-704C-92C0-9B8966422E78}" type="sibTrans" cxnId="{8C4C216C-7DAF-884F-873F-CA6B38E33AC2}">
      <dgm:prSet/>
      <dgm:spPr/>
      <dgm:t>
        <a:bodyPr/>
        <a:lstStyle/>
        <a:p>
          <a:endParaRPr lang="hu-HU"/>
        </a:p>
      </dgm:t>
    </dgm:pt>
    <dgm:pt modelId="{FAA89288-325E-A641-9E92-DEDF6BB3076D}">
      <dgm:prSet phldrT="[Szöveg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sz="1600" dirty="0" err="1"/>
            <a:t>Large-scale</a:t>
          </a:r>
          <a:r>
            <a:rPr lang="hu-HU" sz="1700" dirty="0"/>
            <a:t> </a:t>
          </a:r>
          <a:r>
            <a:rPr lang="hu-HU" sz="1700" dirty="0" err="1"/>
            <a:t>skills</a:t>
          </a:r>
          <a:r>
            <a:rPr lang="hu-HU" sz="1700" dirty="0"/>
            <a:t> </a:t>
          </a:r>
          <a:r>
            <a:rPr lang="hu-HU" sz="1700" dirty="0" err="1"/>
            <a:t>partnerships</a:t>
          </a:r>
          <a:r>
            <a:rPr lang="hu-HU" sz="1700" dirty="0"/>
            <a:t> </a:t>
          </a:r>
          <a:r>
            <a:rPr lang="hu-HU" sz="1700" dirty="0" err="1"/>
            <a:t>under</a:t>
          </a:r>
          <a:r>
            <a:rPr lang="hu-HU" sz="1700" dirty="0"/>
            <a:t> </a:t>
          </a:r>
          <a:r>
            <a:rPr lang="hu-HU" sz="1700" dirty="0" err="1"/>
            <a:t>the</a:t>
          </a:r>
          <a:r>
            <a:rPr lang="hu-HU" sz="1700" dirty="0"/>
            <a:t> </a:t>
          </a:r>
          <a:r>
            <a:rPr lang="hu-HU" sz="1700" dirty="0" err="1"/>
            <a:t>Pact</a:t>
          </a:r>
          <a:r>
            <a:rPr lang="hu-HU" sz="1700" dirty="0"/>
            <a:t> </a:t>
          </a:r>
          <a:r>
            <a:rPr lang="hu-HU" sz="1700" dirty="0" err="1"/>
            <a:t>for</a:t>
          </a:r>
          <a:r>
            <a:rPr lang="hu-HU" sz="1700" dirty="0"/>
            <a:t> </a:t>
          </a:r>
          <a:r>
            <a:rPr lang="hu-HU" sz="1700" dirty="0" err="1"/>
            <a:t>Skills</a:t>
          </a:r>
          <a:endParaRPr lang="hu-HU" sz="1700" dirty="0"/>
        </a:p>
      </dgm:t>
    </dgm:pt>
    <dgm:pt modelId="{9E52A599-D6A2-504E-A764-4E8B48CA32FC}" type="parTrans" cxnId="{934811AD-EBCA-7042-B7EF-215ED769AA26}">
      <dgm:prSet/>
      <dgm:spPr/>
      <dgm:t>
        <a:bodyPr/>
        <a:lstStyle/>
        <a:p>
          <a:endParaRPr lang="hu-HU"/>
        </a:p>
      </dgm:t>
    </dgm:pt>
    <dgm:pt modelId="{5279EFC6-5B02-6A4D-A3EC-E1BE47B1AB52}" type="sibTrans" cxnId="{934811AD-EBCA-7042-B7EF-215ED769AA26}">
      <dgm:prSet/>
      <dgm:spPr/>
      <dgm:t>
        <a:bodyPr/>
        <a:lstStyle/>
        <a:p>
          <a:endParaRPr lang="hu-HU"/>
        </a:p>
      </dgm:t>
    </dgm:pt>
    <dgm:pt modelId="{FB6EA791-0356-1945-8A14-830A33006C58}">
      <dgm:prSet phldrT="[Szöveg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sz="1600" dirty="0"/>
            <a:t>The </a:t>
          </a:r>
          <a:r>
            <a:rPr lang="hu-HU" sz="1600" dirty="0" err="1"/>
            <a:t>need</a:t>
          </a:r>
          <a:r>
            <a:rPr lang="hu-HU" sz="1600" dirty="0"/>
            <a:t> </a:t>
          </a:r>
          <a:r>
            <a:rPr lang="hu-HU" sz="1600" dirty="0" err="1"/>
            <a:t>for</a:t>
          </a:r>
          <a:r>
            <a:rPr lang="hu-HU" sz="1600" dirty="0"/>
            <a:t> </a:t>
          </a:r>
          <a:r>
            <a:rPr lang="hu-HU" sz="1600" dirty="0" err="1"/>
            <a:t>advanced</a:t>
          </a:r>
          <a:r>
            <a:rPr lang="hu-HU" sz="1600" dirty="0"/>
            <a:t> </a:t>
          </a:r>
          <a:r>
            <a:rPr lang="hu-HU" sz="1600" dirty="0" err="1"/>
            <a:t>digital</a:t>
          </a:r>
          <a:r>
            <a:rPr lang="hu-HU" sz="1600" dirty="0"/>
            <a:t> </a:t>
          </a:r>
          <a:r>
            <a:rPr lang="hu-HU" sz="1600" dirty="0" err="1"/>
            <a:t>skills</a:t>
          </a:r>
          <a:r>
            <a:rPr lang="hu-HU" sz="1600" dirty="0"/>
            <a:t> in </a:t>
          </a:r>
          <a:r>
            <a:rPr lang="hu-HU" sz="1600" dirty="0" err="1"/>
            <a:t>emerging</a:t>
          </a:r>
          <a:r>
            <a:rPr lang="hu-HU" sz="1600" dirty="0"/>
            <a:t> sectors</a:t>
          </a:r>
        </a:p>
      </dgm:t>
    </dgm:pt>
    <dgm:pt modelId="{C05D2724-6E42-E444-B67A-10ED20AD1DAD}" type="sibTrans" cxnId="{304E9EA3-5215-B049-8587-632F40FBD024}">
      <dgm:prSet/>
      <dgm:spPr/>
      <dgm:t>
        <a:bodyPr/>
        <a:lstStyle/>
        <a:p>
          <a:endParaRPr lang="hu-HU"/>
        </a:p>
      </dgm:t>
    </dgm:pt>
    <dgm:pt modelId="{F672DD4E-DB8D-D745-9290-341FFC63969E}" type="parTrans" cxnId="{304E9EA3-5215-B049-8587-632F40FBD024}">
      <dgm:prSet/>
      <dgm:spPr/>
      <dgm:t>
        <a:bodyPr/>
        <a:lstStyle/>
        <a:p>
          <a:endParaRPr lang="hu-HU"/>
        </a:p>
      </dgm:t>
    </dgm:pt>
    <dgm:pt modelId="{73A43A60-02D7-4A41-985E-0D8628D6238D}" type="pres">
      <dgm:prSet presAssocID="{2A110047-B2DE-064C-B644-F60ECBAD3BEF}" presName="linear" presStyleCnt="0">
        <dgm:presLayoutVars>
          <dgm:dir/>
          <dgm:animLvl val="lvl"/>
          <dgm:resizeHandles val="exact"/>
        </dgm:presLayoutVars>
      </dgm:prSet>
      <dgm:spPr/>
    </dgm:pt>
    <dgm:pt modelId="{EBFE8075-FBE4-6642-91A0-CB903FFB47C2}" type="pres">
      <dgm:prSet presAssocID="{FB6EA791-0356-1945-8A14-830A33006C58}" presName="parentLin" presStyleCnt="0"/>
      <dgm:spPr/>
    </dgm:pt>
    <dgm:pt modelId="{D0F84F11-AD95-FE4C-8D9E-318D4BE7A4B5}" type="pres">
      <dgm:prSet presAssocID="{FB6EA791-0356-1945-8A14-830A33006C58}" presName="parentLeftMargin" presStyleLbl="node1" presStyleIdx="0" presStyleCnt="3"/>
      <dgm:spPr/>
    </dgm:pt>
    <dgm:pt modelId="{17C3B571-F3B0-CA44-A4A5-E274DF008B4B}" type="pres">
      <dgm:prSet presAssocID="{FB6EA791-0356-1945-8A14-830A33006C58}" presName="parentText" presStyleLbl="node1" presStyleIdx="0" presStyleCnt="3" custScaleX="132143">
        <dgm:presLayoutVars>
          <dgm:chMax val="0"/>
          <dgm:bulletEnabled val="1"/>
        </dgm:presLayoutVars>
      </dgm:prSet>
      <dgm:spPr/>
    </dgm:pt>
    <dgm:pt modelId="{EF96E0AA-ACB5-3544-9F2C-B44BC1AACB75}" type="pres">
      <dgm:prSet presAssocID="{FB6EA791-0356-1945-8A14-830A33006C58}" presName="negativeSpace" presStyleCnt="0"/>
      <dgm:spPr/>
    </dgm:pt>
    <dgm:pt modelId="{A25A220B-7F9D-8B46-9193-64604D86FBDB}" type="pres">
      <dgm:prSet presAssocID="{FB6EA791-0356-1945-8A14-830A33006C58}" presName="childText" presStyleLbl="conFgAcc1" presStyleIdx="0" presStyleCnt="3">
        <dgm:presLayoutVars>
          <dgm:bulletEnabled val="1"/>
        </dgm:presLayoutVars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</dgm:pt>
    <dgm:pt modelId="{63A50377-95E6-1E4A-A23E-26D1727CE6EE}" type="pres">
      <dgm:prSet presAssocID="{C05D2724-6E42-E444-B67A-10ED20AD1DAD}" presName="spaceBetweenRectangles" presStyleCnt="0"/>
      <dgm:spPr/>
    </dgm:pt>
    <dgm:pt modelId="{D9024926-28AF-7F47-91F3-E332E64F632B}" type="pres">
      <dgm:prSet presAssocID="{61814798-2DA7-3648-B272-C28D10CEF77F}" presName="parentLin" presStyleCnt="0"/>
      <dgm:spPr/>
    </dgm:pt>
    <dgm:pt modelId="{FCBF3360-8C7E-4646-9E60-74EBCB7C1009}" type="pres">
      <dgm:prSet presAssocID="{61814798-2DA7-3648-B272-C28D10CEF77F}" presName="parentLeftMargin" presStyleLbl="node1" presStyleIdx="0" presStyleCnt="3"/>
      <dgm:spPr/>
    </dgm:pt>
    <dgm:pt modelId="{D0D7EF6F-D811-E944-AFBD-E12D0C005695}" type="pres">
      <dgm:prSet presAssocID="{61814798-2DA7-3648-B272-C28D10CEF77F}" presName="parentText" presStyleLbl="node1" presStyleIdx="1" presStyleCnt="3" custScaleX="125000">
        <dgm:presLayoutVars>
          <dgm:chMax val="0"/>
          <dgm:bulletEnabled val="1"/>
        </dgm:presLayoutVars>
      </dgm:prSet>
      <dgm:spPr/>
    </dgm:pt>
    <dgm:pt modelId="{C6FD8B9D-41DD-F646-9B92-756A5EF3D08B}" type="pres">
      <dgm:prSet presAssocID="{61814798-2DA7-3648-B272-C28D10CEF77F}" presName="negativeSpace" presStyleCnt="0"/>
      <dgm:spPr/>
    </dgm:pt>
    <dgm:pt modelId="{9DB0F1E1-92C2-C44E-B656-7B0E5293B5C9}" type="pres">
      <dgm:prSet presAssocID="{61814798-2DA7-3648-B272-C28D10CEF77F}" presName="childText" presStyleLbl="conFgAcc1" presStyleIdx="1" presStyleCnt="3">
        <dgm:presLayoutVars>
          <dgm:bulletEnabled val="1"/>
        </dgm:presLayoutVars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</dgm:pt>
    <dgm:pt modelId="{042D2D4A-9250-A34E-809A-13AB6551E97F}" type="pres">
      <dgm:prSet presAssocID="{7712BA36-E1CE-704C-92C0-9B8966422E78}" presName="spaceBetweenRectangles" presStyleCnt="0"/>
      <dgm:spPr/>
    </dgm:pt>
    <dgm:pt modelId="{72FF0C00-47AD-7B4C-8725-36D7364EDFB0}" type="pres">
      <dgm:prSet presAssocID="{FAA89288-325E-A641-9E92-DEDF6BB3076D}" presName="parentLin" presStyleCnt="0"/>
      <dgm:spPr/>
    </dgm:pt>
    <dgm:pt modelId="{03172E39-5589-444F-A4FF-1FB3AA2BB992}" type="pres">
      <dgm:prSet presAssocID="{FAA89288-325E-A641-9E92-DEDF6BB3076D}" presName="parentLeftMargin" presStyleLbl="node1" presStyleIdx="1" presStyleCnt="3"/>
      <dgm:spPr/>
    </dgm:pt>
    <dgm:pt modelId="{82D3E6C1-F30C-E44E-9D67-E205DC737081}" type="pres">
      <dgm:prSet presAssocID="{FAA89288-325E-A641-9E92-DEDF6BB3076D}" presName="parentText" presStyleLbl="node1" presStyleIdx="2" presStyleCnt="3" custScaleX="142857">
        <dgm:presLayoutVars>
          <dgm:chMax val="0"/>
          <dgm:bulletEnabled val="1"/>
        </dgm:presLayoutVars>
      </dgm:prSet>
      <dgm:spPr/>
    </dgm:pt>
    <dgm:pt modelId="{19FF501E-E454-824B-A7DA-749EA10833CC}" type="pres">
      <dgm:prSet presAssocID="{FAA89288-325E-A641-9E92-DEDF6BB3076D}" presName="negativeSpace" presStyleCnt="0"/>
      <dgm:spPr/>
    </dgm:pt>
    <dgm:pt modelId="{35719C00-0F2B-A346-8356-7E1057CED001}" type="pres">
      <dgm:prSet presAssocID="{FAA89288-325E-A641-9E92-DEDF6BB3076D}" presName="childText" presStyleLbl="conFgAcc1" presStyleIdx="2" presStyleCnt="3">
        <dgm:presLayoutVars>
          <dgm:bulletEnabled val="1"/>
        </dgm:presLayoutVars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</dgm:pt>
  </dgm:ptLst>
  <dgm:cxnLst>
    <dgm:cxn modelId="{8B690F45-2958-974C-B325-6A6A66A6D58A}" type="presOf" srcId="{FB6EA791-0356-1945-8A14-830A33006C58}" destId="{D0F84F11-AD95-FE4C-8D9E-318D4BE7A4B5}" srcOrd="0" destOrd="0" presId="urn:microsoft.com/office/officeart/2005/8/layout/list1"/>
    <dgm:cxn modelId="{BD294A5B-EA4E-1C42-97EE-CBD5BD5CB1EE}" type="presOf" srcId="{FB6EA791-0356-1945-8A14-830A33006C58}" destId="{17C3B571-F3B0-CA44-A4A5-E274DF008B4B}" srcOrd="1" destOrd="0" presId="urn:microsoft.com/office/officeart/2005/8/layout/list1"/>
    <dgm:cxn modelId="{8C4C216C-7DAF-884F-873F-CA6B38E33AC2}" srcId="{2A110047-B2DE-064C-B644-F60ECBAD3BEF}" destId="{61814798-2DA7-3648-B272-C28D10CEF77F}" srcOrd="1" destOrd="0" parTransId="{72CCD835-22EE-CC47-A2FE-C26D912B4551}" sibTransId="{7712BA36-E1CE-704C-92C0-9B8966422E78}"/>
    <dgm:cxn modelId="{8B19C378-8FC2-B14C-AB7D-6F856FFA268E}" type="presOf" srcId="{61814798-2DA7-3648-B272-C28D10CEF77F}" destId="{FCBF3360-8C7E-4646-9E60-74EBCB7C1009}" srcOrd="0" destOrd="0" presId="urn:microsoft.com/office/officeart/2005/8/layout/list1"/>
    <dgm:cxn modelId="{7C1A767B-C5B1-CA41-960A-3FB472904CAB}" type="presOf" srcId="{2A110047-B2DE-064C-B644-F60ECBAD3BEF}" destId="{73A43A60-02D7-4A41-985E-0D8628D6238D}" srcOrd="0" destOrd="0" presId="urn:microsoft.com/office/officeart/2005/8/layout/list1"/>
    <dgm:cxn modelId="{304E9EA3-5215-B049-8587-632F40FBD024}" srcId="{2A110047-B2DE-064C-B644-F60ECBAD3BEF}" destId="{FB6EA791-0356-1945-8A14-830A33006C58}" srcOrd="0" destOrd="0" parTransId="{F672DD4E-DB8D-D745-9290-341FFC63969E}" sibTransId="{C05D2724-6E42-E444-B67A-10ED20AD1DAD}"/>
    <dgm:cxn modelId="{934811AD-EBCA-7042-B7EF-215ED769AA26}" srcId="{2A110047-B2DE-064C-B644-F60ECBAD3BEF}" destId="{FAA89288-325E-A641-9E92-DEDF6BB3076D}" srcOrd="2" destOrd="0" parTransId="{9E52A599-D6A2-504E-A764-4E8B48CA32FC}" sibTransId="{5279EFC6-5B02-6A4D-A3EC-E1BE47B1AB52}"/>
    <dgm:cxn modelId="{656247D6-6B2D-2841-A77C-ED8EE699864E}" type="presOf" srcId="{61814798-2DA7-3648-B272-C28D10CEF77F}" destId="{D0D7EF6F-D811-E944-AFBD-E12D0C005695}" srcOrd="1" destOrd="0" presId="urn:microsoft.com/office/officeart/2005/8/layout/list1"/>
    <dgm:cxn modelId="{459252E6-0120-D544-BE2D-F17E609EFA8B}" type="presOf" srcId="{FAA89288-325E-A641-9E92-DEDF6BB3076D}" destId="{03172E39-5589-444F-A4FF-1FB3AA2BB992}" srcOrd="0" destOrd="0" presId="urn:microsoft.com/office/officeart/2005/8/layout/list1"/>
    <dgm:cxn modelId="{1EFB33F6-1817-104C-8831-70AB8A00BCC7}" type="presOf" srcId="{FAA89288-325E-A641-9E92-DEDF6BB3076D}" destId="{82D3E6C1-F30C-E44E-9D67-E205DC737081}" srcOrd="1" destOrd="0" presId="urn:microsoft.com/office/officeart/2005/8/layout/list1"/>
    <dgm:cxn modelId="{0B6D5504-7DC0-5040-B4C5-3CD332DA9819}" type="presParOf" srcId="{73A43A60-02D7-4A41-985E-0D8628D6238D}" destId="{EBFE8075-FBE4-6642-91A0-CB903FFB47C2}" srcOrd="0" destOrd="0" presId="urn:microsoft.com/office/officeart/2005/8/layout/list1"/>
    <dgm:cxn modelId="{BDF0C0FC-61EF-4749-9CF9-5C39B8120C28}" type="presParOf" srcId="{EBFE8075-FBE4-6642-91A0-CB903FFB47C2}" destId="{D0F84F11-AD95-FE4C-8D9E-318D4BE7A4B5}" srcOrd="0" destOrd="0" presId="urn:microsoft.com/office/officeart/2005/8/layout/list1"/>
    <dgm:cxn modelId="{EB4F32E0-DF8E-8942-BCE4-29EE4D06D89D}" type="presParOf" srcId="{EBFE8075-FBE4-6642-91A0-CB903FFB47C2}" destId="{17C3B571-F3B0-CA44-A4A5-E274DF008B4B}" srcOrd="1" destOrd="0" presId="urn:microsoft.com/office/officeart/2005/8/layout/list1"/>
    <dgm:cxn modelId="{B6F45AFF-8CC9-0C49-BDA0-8FC64B6ED40F}" type="presParOf" srcId="{73A43A60-02D7-4A41-985E-0D8628D6238D}" destId="{EF96E0AA-ACB5-3544-9F2C-B44BC1AACB75}" srcOrd="1" destOrd="0" presId="urn:microsoft.com/office/officeart/2005/8/layout/list1"/>
    <dgm:cxn modelId="{DA34E387-9A34-AF4D-A13E-C0F5FA3309A9}" type="presParOf" srcId="{73A43A60-02D7-4A41-985E-0D8628D6238D}" destId="{A25A220B-7F9D-8B46-9193-64604D86FBDB}" srcOrd="2" destOrd="0" presId="urn:microsoft.com/office/officeart/2005/8/layout/list1"/>
    <dgm:cxn modelId="{7127F0C7-63B7-8B48-B221-0EBB4A8B0247}" type="presParOf" srcId="{73A43A60-02D7-4A41-985E-0D8628D6238D}" destId="{63A50377-95E6-1E4A-A23E-26D1727CE6EE}" srcOrd="3" destOrd="0" presId="urn:microsoft.com/office/officeart/2005/8/layout/list1"/>
    <dgm:cxn modelId="{830A2465-2439-5C42-B053-375D4D2E8483}" type="presParOf" srcId="{73A43A60-02D7-4A41-985E-0D8628D6238D}" destId="{D9024926-28AF-7F47-91F3-E332E64F632B}" srcOrd="4" destOrd="0" presId="urn:microsoft.com/office/officeart/2005/8/layout/list1"/>
    <dgm:cxn modelId="{2FE8E246-18FA-904F-892B-D9081F5BD404}" type="presParOf" srcId="{D9024926-28AF-7F47-91F3-E332E64F632B}" destId="{FCBF3360-8C7E-4646-9E60-74EBCB7C1009}" srcOrd="0" destOrd="0" presId="urn:microsoft.com/office/officeart/2005/8/layout/list1"/>
    <dgm:cxn modelId="{4A9D21B8-C5BE-1048-A101-041C0F7AB1E1}" type="presParOf" srcId="{D9024926-28AF-7F47-91F3-E332E64F632B}" destId="{D0D7EF6F-D811-E944-AFBD-E12D0C005695}" srcOrd="1" destOrd="0" presId="urn:microsoft.com/office/officeart/2005/8/layout/list1"/>
    <dgm:cxn modelId="{5CA6B908-2BE6-5B4D-8FAB-723E90AE3346}" type="presParOf" srcId="{73A43A60-02D7-4A41-985E-0D8628D6238D}" destId="{C6FD8B9D-41DD-F646-9B92-756A5EF3D08B}" srcOrd="5" destOrd="0" presId="urn:microsoft.com/office/officeart/2005/8/layout/list1"/>
    <dgm:cxn modelId="{FDA0755A-AD12-E744-A4BE-22A7DDBCD3B7}" type="presParOf" srcId="{73A43A60-02D7-4A41-985E-0D8628D6238D}" destId="{9DB0F1E1-92C2-C44E-B656-7B0E5293B5C9}" srcOrd="6" destOrd="0" presId="urn:microsoft.com/office/officeart/2005/8/layout/list1"/>
    <dgm:cxn modelId="{328D6F69-2688-894D-9797-9A54D90F222B}" type="presParOf" srcId="{73A43A60-02D7-4A41-985E-0D8628D6238D}" destId="{042D2D4A-9250-A34E-809A-13AB6551E97F}" srcOrd="7" destOrd="0" presId="urn:microsoft.com/office/officeart/2005/8/layout/list1"/>
    <dgm:cxn modelId="{D4E4547D-169E-2245-B693-7C2C8557D520}" type="presParOf" srcId="{73A43A60-02D7-4A41-985E-0D8628D6238D}" destId="{72FF0C00-47AD-7B4C-8725-36D7364EDFB0}" srcOrd="8" destOrd="0" presId="urn:microsoft.com/office/officeart/2005/8/layout/list1"/>
    <dgm:cxn modelId="{06EE6201-9A61-2448-9447-FBCA914BFDAC}" type="presParOf" srcId="{72FF0C00-47AD-7B4C-8725-36D7364EDFB0}" destId="{03172E39-5589-444F-A4FF-1FB3AA2BB992}" srcOrd="0" destOrd="0" presId="urn:microsoft.com/office/officeart/2005/8/layout/list1"/>
    <dgm:cxn modelId="{6AA8D6CD-E0F2-7A4F-801C-C722697A23C5}" type="presParOf" srcId="{72FF0C00-47AD-7B4C-8725-36D7364EDFB0}" destId="{82D3E6C1-F30C-E44E-9D67-E205DC737081}" srcOrd="1" destOrd="0" presId="urn:microsoft.com/office/officeart/2005/8/layout/list1"/>
    <dgm:cxn modelId="{35A01CF0-E11B-2C41-96DE-A269023BD54F}" type="presParOf" srcId="{73A43A60-02D7-4A41-985E-0D8628D6238D}" destId="{19FF501E-E454-824B-A7DA-749EA10833CC}" srcOrd="9" destOrd="0" presId="urn:microsoft.com/office/officeart/2005/8/layout/list1"/>
    <dgm:cxn modelId="{887C8F28-A031-DE4B-8227-FCA196498045}" type="presParOf" srcId="{73A43A60-02D7-4A41-985E-0D8628D6238D}" destId="{35719C00-0F2B-A346-8356-7E1057CED00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193BDFE-FAFD-8D45-95B4-63207272E65D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2604980E-DC64-FE49-AAD2-F0F8B23173EE}">
      <dgm:prSet phldrT="[Szöveg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dirty="0" err="1"/>
            <a:t>Developing</a:t>
          </a:r>
          <a:r>
            <a:rPr lang="hu-HU" dirty="0"/>
            <a:t> a </a:t>
          </a:r>
          <a:r>
            <a:rPr lang="hu-HU" dirty="0" err="1"/>
            <a:t>highly</a:t>
          </a:r>
          <a:r>
            <a:rPr lang="hu-HU" dirty="0"/>
            <a:t> </a:t>
          </a:r>
          <a:r>
            <a:rPr lang="hu-HU" dirty="0" err="1"/>
            <a:t>effective</a:t>
          </a:r>
          <a:r>
            <a:rPr lang="hu-HU" dirty="0"/>
            <a:t> </a:t>
          </a:r>
          <a:r>
            <a:rPr lang="hu-HU" dirty="0" err="1"/>
            <a:t>digital</a:t>
          </a:r>
          <a:r>
            <a:rPr lang="hu-HU" dirty="0"/>
            <a:t> </a:t>
          </a:r>
          <a:r>
            <a:rPr lang="hu-HU" dirty="0" err="1"/>
            <a:t>education</a:t>
          </a:r>
          <a:r>
            <a:rPr lang="hu-HU" dirty="0"/>
            <a:t> </a:t>
          </a:r>
          <a:r>
            <a:rPr lang="hu-HU" dirty="0" err="1"/>
            <a:t>ecosystem</a:t>
          </a:r>
          <a:endParaRPr lang="hu-HU" dirty="0"/>
        </a:p>
      </dgm:t>
    </dgm:pt>
    <dgm:pt modelId="{1E9FB40C-0684-3B40-8413-F7D8B5BA1782}" type="parTrans" cxnId="{750D30FA-EE5A-644F-8D05-3978B1981A7C}">
      <dgm:prSet/>
      <dgm:spPr/>
      <dgm:t>
        <a:bodyPr/>
        <a:lstStyle/>
        <a:p>
          <a:endParaRPr lang="hu-HU"/>
        </a:p>
      </dgm:t>
    </dgm:pt>
    <dgm:pt modelId="{82F7081E-E5D8-7240-A789-6F672873052A}" type="sibTrans" cxnId="{750D30FA-EE5A-644F-8D05-3978B1981A7C}">
      <dgm:prSet/>
      <dgm:spPr/>
      <dgm:t>
        <a:bodyPr/>
        <a:lstStyle/>
        <a:p>
          <a:endParaRPr lang="hu-HU"/>
        </a:p>
      </dgm:t>
    </dgm:pt>
    <dgm:pt modelId="{4E6E993A-DE84-144D-929E-79B2CF09BD3D}">
      <dgm:prSet phldrT="[Szöveg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dirty="0" err="1"/>
            <a:t>Enhancing</a:t>
          </a:r>
          <a:r>
            <a:rPr lang="hu-HU" dirty="0"/>
            <a:t> </a:t>
          </a:r>
          <a:r>
            <a:rPr lang="hu-HU" dirty="0" err="1"/>
            <a:t>digital</a:t>
          </a:r>
          <a:r>
            <a:rPr lang="hu-HU" dirty="0"/>
            <a:t> </a:t>
          </a:r>
          <a:r>
            <a:rPr lang="hu-HU" dirty="0" err="1"/>
            <a:t>competences</a:t>
          </a:r>
          <a:r>
            <a:rPr lang="hu-HU" dirty="0"/>
            <a:t> </a:t>
          </a:r>
          <a:r>
            <a:rPr lang="hu-HU" dirty="0" err="1"/>
            <a:t>for</a:t>
          </a:r>
          <a:r>
            <a:rPr lang="hu-HU" dirty="0"/>
            <a:t> </a:t>
          </a:r>
          <a:r>
            <a:rPr lang="hu-HU" dirty="0" err="1"/>
            <a:t>the</a:t>
          </a:r>
          <a:r>
            <a:rPr lang="hu-HU" dirty="0"/>
            <a:t> </a:t>
          </a:r>
          <a:r>
            <a:rPr lang="hu-HU" dirty="0" err="1"/>
            <a:t>digital</a:t>
          </a:r>
          <a:r>
            <a:rPr lang="hu-HU" dirty="0"/>
            <a:t> </a:t>
          </a:r>
          <a:r>
            <a:rPr lang="hu-HU" dirty="0" err="1"/>
            <a:t>transformation</a:t>
          </a:r>
          <a:endParaRPr lang="hu-HU" dirty="0"/>
        </a:p>
      </dgm:t>
    </dgm:pt>
    <dgm:pt modelId="{2B18CC6F-F93F-F44F-831E-1EBD49D9743A}" type="parTrans" cxnId="{F6BDDEDD-7B3E-1A42-955C-B5787DE29B5C}">
      <dgm:prSet/>
      <dgm:spPr/>
      <dgm:t>
        <a:bodyPr/>
        <a:lstStyle/>
        <a:p>
          <a:endParaRPr lang="hu-HU"/>
        </a:p>
      </dgm:t>
    </dgm:pt>
    <dgm:pt modelId="{FE779BDD-DD10-ED4B-8DD0-AE40AB02FDD3}" type="sibTrans" cxnId="{F6BDDEDD-7B3E-1A42-955C-B5787DE29B5C}">
      <dgm:prSet/>
      <dgm:spPr/>
      <dgm:t>
        <a:bodyPr/>
        <a:lstStyle/>
        <a:p>
          <a:endParaRPr lang="hu-HU"/>
        </a:p>
      </dgm:t>
    </dgm:pt>
    <dgm:pt modelId="{483180CA-7A19-144F-8B62-0E43A6835BF0}">
      <dgm:prSet phldrT="[Szöveg]"/>
      <dgm:spPr/>
      <dgm:t>
        <a:bodyPr/>
        <a:lstStyle/>
        <a:p>
          <a:pPr algn="ctr"/>
          <a:r>
            <a:rPr lang="hu-HU" dirty="0">
              <a:solidFill>
                <a:srgbClr val="26968F"/>
              </a:solidFill>
            </a:rPr>
            <a:t>AI </a:t>
          </a:r>
          <a:r>
            <a:rPr lang="hu-HU" dirty="0" err="1">
              <a:solidFill>
                <a:srgbClr val="26968F"/>
              </a:solidFill>
            </a:rPr>
            <a:t>literacy</a:t>
          </a:r>
          <a:endParaRPr lang="hu-HU" dirty="0">
            <a:solidFill>
              <a:srgbClr val="26968F"/>
            </a:solidFill>
          </a:endParaRPr>
        </a:p>
      </dgm:t>
    </dgm:pt>
    <dgm:pt modelId="{008BDA32-8B4D-DA41-A209-DBE03FF247DD}" type="parTrans" cxnId="{45E70A04-B227-124B-8CA2-DD3BEB430BC4}">
      <dgm:prSet/>
      <dgm:spPr/>
      <dgm:t>
        <a:bodyPr/>
        <a:lstStyle/>
        <a:p>
          <a:endParaRPr lang="hu-HU"/>
        </a:p>
      </dgm:t>
    </dgm:pt>
    <dgm:pt modelId="{F1EFA1F5-BB72-F54F-9663-F992F96A8C3B}" type="sibTrans" cxnId="{45E70A04-B227-124B-8CA2-DD3BEB430BC4}">
      <dgm:prSet/>
      <dgm:spPr/>
      <dgm:t>
        <a:bodyPr/>
        <a:lstStyle/>
        <a:p>
          <a:endParaRPr lang="hu-HU"/>
        </a:p>
      </dgm:t>
    </dgm:pt>
    <dgm:pt modelId="{8737C6C0-4FE5-4040-91AE-A33011E2BE6A}">
      <dgm:prSet phldrT="[Szöveg]"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infrastructure</a:t>
          </a:r>
          <a:endParaRPr lang="hu-HU" dirty="0">
            <a:solidFill>
              <a:srgbClr val="26968F"/>
            </a:solidFill>
          </a:endParaRPr>
        </a:p>
      </dgm:t>
    </dgm:pt>
    <dgm:pt modelId="{D1906FEA-C9EF-F54E-8DB5-D8875E5B5BA6}" type="sibTrans" cxnId="{17BCE52E-426C-8241-BE71-0A0583791E4E}">
      <dgm:prSet/>
      <dgm:spPr/>
      <dgm:t>
        <a:bodyPr/>
        <a:lstStyle/>
        <a:p>
          <a:endParaRPr lang="hu-HU"/>
        </a:p>
      </dgm:t>
    </dgm:pt>
    <dgm:pt modelId="{D0BEEBA7-F9D5-B741-B4AB-C4C76E78F82E}" type="parTrans" cxnId="{17BCE52E-426C-8241-BE71-0A0583791E4E}">
      <dgm:prSet/>
      <dgm:spPr/>
      <dgm:t>
        <a:bodyPr/>
        <a:lstStyle/>
        <a:p>
          <a:endParaRPr lang="hu-HU"/>
        </a:p>
      </dgm:t>
    </dgm:pt>
    <dgm:pt modelId="{B1D5E819-F760-2F40-9FD9-E105D83B468E}">
      <dgm:prSet phldrT="[Szöveg]"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connectivity</a:t>
          </a:r>
          <a:endParaRPr lang="hu-HU" dirty="0">
            <a:solidFill>
              <a:srgbClr val="26968F"/>
            </a:solidFill>
          </a:endParaRPr>
        </a:p>
      </dgm:t>
    </dgm:pt>
    <dgm:pt modelId="{A6EB0F0F-93AD-AA41-9EEB-77C4A6FA54A2}" type="sibTrans" cxnId="{29818DA0-EB1C-5349-8562-1F14AB9262E3}">
      <dgm:prSet/>
      <dgm:spPr/>
      <dgm:t>
        <a:bodyPr/>
        <a:lstStyle/>
        <a:p>
          <a:endParaRPr lang="hu-HU"/>
        </a:p>
      </dgm:t>
    </dgm:pt>
    <dgm:pt modelId="{3782CE5C-FDD3-014D-BCE2-35AA7BA34F19}" type="parTrans" cxnId="{29818DA0-EB1C-5349-8562-1F14AB9262E3}">
      <dgm:prSet/>
      <dgm:spPr/>
      <dgm:t>
        <a:bodyPr/>
        <a:lstStyle/>
        <a:p>
          <a:endParaRPr lang="hu-HU"/>
        </a:p>
      </dgm:t>
    </dgm:pt>
    <dgm:pt modelId="{32F663F0-A411-0A41-A138-A8DE3B86AB0C}">
      <dgm:prSet phldrT="[Szöveg]"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teacher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training</a:t>
          </a:r>
          <a:endParaRPr lang="hu-HU" dirty="0">
            <a:solidFill>
              <a:srgbClr val="26968F"/>
            </a:solidFill>
          </a:endParaRPr>
        </a:p>
      </dgm:t>
    </dgm:pt>
    <dgm:pt modelId="{BDDE17D1-48A9-1748-89C4-C8829356D06C}" type="parTrans" cxnId="{8000361C-2D65-D247-B9D8-599CDDADD31D}">
      <dgm:prSet/>
      <dgm:spPr/>
      <dgm:t>
        <a:bodyPr/>
        <a:lstStyle/>
        <a:p>
          <a:endParaRPr lang="hu-HU"/>
        </a:p>
      </dgm:t>
    </dgm:pt>
    <dgm:pt modelId="{6F2E09E7-3A72-C94E-9907-3FB29509C6D5}" type="sibTrans" cxnId="{8000361C-2D65-D247-B9D8-599CDDADD31D}">
      <dgm:prSet/>
      <dgm:spPr/>
      <dgm:t>
        <a:bodyPr/>
        <a:lstStyle/>
        <a:p>
          <a:endParaRPr lang="hu-HU"/>
        </a:p>
      </dgm:t>
    </dgm:pt>
    <dgm:pt modelId="{0B32D3EE-9FAC-FA48-87E9-39733BCA32E3}">
      <dgm:prSet phldrT="[Szöveg]"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institutional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digital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strategies</a:t>
          </a:r>
          <a:endParaRPr lang="hu-HU" dirty="0">
            <a:solidFill>
              <a:srgbClr val="26968F"/>
            </a:solidFill>
          </a:endParaRPr>
        </a:p>
      </dgm:t>
    </dgm:pt>
    <dgm:pt modelId="{34E2230D-C0DA-5E4D-A99D-B2930A294E90}" type="parTrans" cxnId="{8C1E9857-22B0-D44C-AB98-0535B18E1E4C}">
      <dgm:prSet/>
      <dgm:spPr/>
      <dgm:t>
        <a:bodyPr/>
        <a:lstStyle/>
        <a:p>
          <a:endParaRPr lang="hu-HU"/>
        </a:p>
      </dgm:t>
    </dgm:pt>
    <dgm:pt modelId="{850A4663-63EE-B845-B373-17C7CBA53A28}" type="sibTrans" cxnId="{8C1E9857-22B0-D44C-AB98-0535B18E1E4C}">
      <dgm:prSet/>
      <dgm:spPr/>
      <dgm:t>
        <a:bodyPr/>
        <a:lstStyle/>
        <a:p>
          <a:endParaRPr lang="hu-HU"/>
        </a:p>
      </dgm:t>
    </dgm:pt>
    <dgm:pt modelId="{C977CADC-C1B0-9344-8F1D-71A68776777F}">
      <dgm:prSet phldrT="[Szöveg]"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digital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learning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platforms</a:t>
          </a:r>
          <a:endParaRPr lang="hu-HU" dirty="0">
            <a:solidFill>
              <a:srgbClr val="26968F"/>
            </a:solidFill>
          </a:endParaRPr>
        </a:p>
      </dgm:t>
    </dgm:pt>
    <dgm:pt modelId="{B022E7E6-CA1C-E74D-8A2B-10D8E0F4A4DE}" type="parTrans" cxnId="{650472E0-63CF-654B-8AAD-3C1EC8F38536}">
      <dgm:prSet/>
      <dgm:spPr/>
      <dgm:t>
        <a:bodyPr/>
        <a:lstStyle/>
        <a:p>
          <a:endParaRPr lang="hu-HU"/>
        </a:p>
      </dgm:t>
    </dgm:pt>
    <dgm:pt modelId="{F2860B77-DCB4-3A4A-8679-21E6C932A42B}" type="sibTrans" cxnId="{650472E0-63CF-654B-8AAD-3C1EC8F38536}">
      <dgm:prSet/>
      <dgm:spPr/>
      <dgm:t>
        <a:bodyPr/>
        <a:lstStyle/>
        <a:p>
          <a:endParaRPr lang="hu-HU"/>
        </a:p>
      </dgm:t>
    </dgm:pt>
    <dgm:pt modelId="{2C53FE9A-746B-5B4D-8DC9-30C33EDC4B22}">
      <dgm:prSet phldrT="[Szöveg]"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data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literacy</a:t>
          </a:r>
          <a:endParaRPr lang="hu-HU" dirty="0">
            <a:solidFill>
              <a:srgbClr val="26968F"/>
            </a:solidFill>
          </a:endParaRPr>
        </a:p>
      </dgm:t>
    </dgm:pt>
    <dgm:pt modelId="{626B32F4-683E-D04D-87C5-03A4E4CA47E3}" type="parTrans" cxnId="{5E07DCCB-2558-1C44-9378-7C4619EA68B0}">
      <dgm:prSet/>
      <dgm:spPr/>
      <dgm:t>
        <a:bodyPr/>
        <a:lstStyle/>
        <a:p>
          <a:endParaRPr lang="hu-HU"/>
        </a:p>
      </dgm:t>
    </dgm:pt>
    <dgm:pt modelId="{F79B1912-D050-F047-8471-B1C8C634E8F0}" type="sibTrans" cxnId="{5E07DCCB-2558-1C44-9378-7C4619EA68B0}">
      <dgm:prSet/>
      <dgm:spPr/>
      <dgm:t>
        <a:bodyPr/>
        <a:lstStyle/>
        <a:p>
          <a:endParaRPr lang="hu-HU"/>
        </a:p>
      </dgm:t>
    </dgm:pt>
    <dgm:pt modelId="{A566AE8C-E3D0-914F-A79F-986B6345CC1F}">
      <dgm:prSet phldrT="[Szöveg]"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awareness</a:t>
          </a:r>
          <a:r>
            <a:rPr lang="hu-HU" dirty="0">
              <a:solidFill>
                <a:srgbClr val="26968F"/>
              </a:solidFill>
            </a:rPr>
            <a:t> of AI </a:t>
          </a:r>
          <a:r>
            <a:rPr lang="hu-HU" dirty="0" err="1">
              <a:solidFill>
                <a:srgbClr val="26968F"/>
              </a:solidFill>
            </a:rPr>
            <a:t>ethics</a:t>
          </a:r>
          <a:endParaRPr lang="hu-HU" dirty="0">
            <a:solidFill>
              <a:srgbClr val="26968F"/>
            </a:solidFill>
          </a:endParaRPr>
        </a:p>
      </dgm:t>
    </dgm:pt>
    <dgm:pt modelId="{45189E3C-0935-F248-A755-DC67845A2874}" type="parTrans" cxnId="{7BCF3083-1B18-F141-B3AC-9EAD02AB5045}">
      <dgm:prSet/>
      <dgm:spPr/>
      <dgm:t>
        <a:bodyPr/>
        <a:lstStyle/>
        <a:p>
          <a:endParaRPr lang="hu-HU"/>
        </a:p>
      </dgm:t>
    </dgm:pt>
    <dgm:pt modelId="{38BA137B-DFA6-5C44-AC44-7A54622CC04C}" type="sibTrans" cxnId="{7BCF3083-1B18-F141-B3AC-9EAD02AB5045}">
      <dgm:prSet/>
      <dgm:spPr/>
      <dgm:t>
        <a:bodyPr/>
        <a:lstStyle/>
        <a:p>
          <a:endParaRPr lang="hu-HU"/>
        </a:p>
      </dgm:t>
    </dgm:pt>
    <dgm:pt modelId="{472488C4-129A-144E-9AB7-FB7DE7DAFA38}">
      <dgm:prSet phldrT="[Szöveg]"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computational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thinking</a:t>
          </a:r>
          <a:endParaRPr lang="hu-HU" dirty="0">
            <a:solidFill>
              <a:srgbClr val="26968F"/>
            </a:solidFill>
          </a:endParaRPr>
        </a:p>
      </dgm:t>
    </dgm:pt>
    <dgm:pt modelId="{6DD11C5E-E3FC-D74B-887F-A626122347AD}" type="parTrans" cxnId="{D73A9361-76AB-0148-8B0E-9B0BE82EC3B8}">
      <dgm:prSet/>
      <dgm:spPr/>
      <dgm:t>
        <a:bodyPr/>
        <a:lstStyle/>
        <a:p>
          <a:endParaRPr lang="hu-HU"/>
        </a:p>
      </dgm:t>
    </dgm:pt>
    <dgm:pt modelId="{A021ECDF-1834-9443-8E11-5283018FB499}" type="sibTrans" cxnId="{D73A9361-76AB-0148-8B0E-9B0BE82EC3B8}">
      <dgm:prSet/>
      <dgm:spPr/>
      <dgm:t>
        <a:bodyPr/>
        <a:lstStyle/>
        <a:p>
          <a:endParaRPr lang="hu-HU"/>
        </a:p>
      </dgm:t>
    </dgm:pt>
    <dgm:pt modelId="{38F96859-D030-6A4A-B140-5B0C15D56CB5}" type="pres">
      <dgm:prSet presAssocID="{3193BDFE-FAFD-8D45-95B4-63207272E65D}" presName="Name0" presStyleCnt="0">
        <dgm:presLayoutVars>
          <dgm:dir/>
          <dgm:animLvl val="lvl"/>
          <dgm:resizeHandles val="exact"/>
        </dgm:presLayoutVars>
      </dgm:prSet>
      <dgm:spPr/>
    </dgm:pt>
    <dgm:pt modelId="{C892F038-9A1D-8341-A76D-6087477EAB38}" type="pres">
      <dgm:prSet presAssocID="{2604980E-DC64-FE49-AAD2-F0F8B23173EE}" presName="composite" presStyleCnt="0"/>
      <dgm:spPr/>
    </dgm:pt>
    <dgm:pt modelId="{D5AF1DFD-96BA-2E4B-9726-3C9DA4AE4E55}" type="pres">
      <dgm:prSet presAssocID="{2604980E-DC64-FE49-AAD2-F0F8B23173E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1C5A2D84-2B73-6B4E-ACC4-814774D298A6}" type="pres">
      <dgm:prSet presAssocID="{2604980E-DC64-FE49-AAD2-F0F8B23173EE}" presName="desTx" presStyleLbl="alignAccFollowNode1" presStyleIdx="0" presStyleCnt="2">
        <dgm:presLayoutVars>
          <dgm:bulletEnabled val="1"/>
        </dgm:presLayoutVars>
      </dgm:prSet>
      <dgm:spPr/>
    </dgm:pt>
    <dgm:pt modelId="{2A406F3E-6D24-9A42-A60D-B885D96EA403}" type="pres">
      <dgm:prSet presAssocID="{82F7081E-E5D8-7240-A789-6F672873052A}" presName="space" presStyleCnt="0"/>
      <dgm:spPr/>
    </dgm:pt>
    <dgm:pt modelId="{593C4736-707F-DB41-A793-2E1EBAE83345}" type="pres">
      <dgm:prSet presAssocID="{4E6E993A-DE84-144D-929E-79B2CF09BD3D}" presName="composite" presStyleCnt="0"/>
      <dgm:spPr/>
    </dgm:pt>
    <dgm:pt modelId="{746D47FE-35BD-2E42-86DA-CFB73FBF7F6B}" type="pres">
      <dgm:prSet presAssocID="{4E6E993A-DE84-144D-929E-79B2CF09BD3D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A237A493-606A-F249-AEA9-1DB97A4999C4}" type="pres">
      <dgm:prSet presAssocID="{4E6E993A-DE84-144D-929E-79B2CF09BD3D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45E70A04-B227-124B-8CA2-DD3BEB430BC4}" srcId="{4E6E993A-DE84-144D-929E-79B2CF09BD3D}" destId="{483180CA-7A19-144F-8B62-0E43A6835BF0}" srcOrd="0" destOrd="0" parTransId="{008BDA32-8B4D-DA41-A209-DBE03FF247DD}" sibTransId="{F1EFA1F5-BB72-F54F-9663-F992F96A8C3B}"/>
    <dgm:cxn modelId="{91483913-2B34-D842-A59F-6E1390FBFB78}" type="presOf" srcId="{3193BDFE-FAFD-8D45-95B4-63207272E65D}" destId="{38F96859-D030-6A4A-B140-5B0C15D56CB5}" srcOrd="0" destOrd="0" presId="urn:microsoft.com/office/officeart/2005/8/layout/hList1"/>
    <dgm:cxn modelId="{8000361C-2D65-D247-B9D8-599CDDADD31D}" srcId="{2604980E-DC64-FE49-AAD2-F0F8B23173EE}" destId="{32F663F0-A411-0A41-A138-A8DE3B86AB0C}" srcOrd="2" destOrd="0" parTransId="{BDDE17D1-48A9-1748-89C4-C8829356D06C}" sibTransId="{6F2E09E7-3A72-C94E-9907-3FB29509C6D5}"/>
    <dgm:cxn modelId="{A6776322-1496-B943-96E6-A9F07BD16773}" type="presOf" srcId="{472488C4-129A-144E-9AB7-FB7DE7DAFA38}" destId="{A237A493-606A-F249-AEA9-1DB97A4999C4}" srcOrd="0" destOrd="1" presId="urn:microsoft.com/office/officeart/2005/8/layout/hList1"/>
    <dgm:cxn modelId="{17BCE52E-426C-8241-BE71-0A0583791E4E}" srcId="{2604980E-DC64-FE49-AAD2-F0F8B23173EE}" destId="{8737C6C0-4FE5-4040-91AE-A33011E2BE6A}" srcOrd="0" destOrd="0" parTransId="{D0BEEBA7-F9D5-B741-B4AB-C4C76E78F82E}" sibTransId="{D1906FEA-C9EF-F54E-8DB5-D8875E5B5BA6}"/>
    <dgm:cxn modelId="{8C1E9857-22B0-D44C-AB98-0535B18E1E4C}" srcId="{2604980E-DC64-FE49-AAD2-F0F8B23173EE}" destId="{0B32D3EE-9FAC-FA48-87E9-39733BCA32E3}" srcOrd="3" destOrd="0" parTransId="{34E2230D-C0DA-5E4D-A99D-B2930A294E90}" sibTransId="{850A4663-63EE-B845-B373-17C7CBA53A28}"/>
    <dgm:cxn modelId="{0BD27E5F-25AE-AB46-808A-63F56448C57F}" type="presOf" srcId="{4E6E993A-DE84-144D-929E-79B2CF09BD3D}" destId="{746D47FE-35BD-2E42-86DA-CFB73FBF7F6B}" srcOrd="0" destOrd="0" presId="urn:microsoft.com/office/officeart/2005/8/layout/hList1"/>
    <dgm:cxn modelId="{D73A9361-76AB-0148-8B0E-9B0BE82EC3B8}" srcId="{4E6E993A-DE84-144D-929E-79B2CF09BD3D}" destId="{472488C4-129A-144E-9AB7-FB7DE7DAFA38}" srcOrd="1" destOrd="0" parTransId="{6DD11C5E-E3FC-D74B-887F-A626122347AD}" sibTransId="{A021ECDF-1834-9443-8E11-5283018FB499}"/>
    <dgm:cxn modelId="{58945877-10CC-2A49-A1B6-FEAAA02A0E21}" type="presOf" srcId="{32F663F0-A411-0A41-A138-A8DE3B86AB0C}" destId="{1C5A2D84-2B73-6B4E-ACC4-814774D298A6}" srcOrd="0" destOrd="2" presId="urn:microsoft.com/office/officeart/2005/8/layout/hList1"/>
    <dgm:cxn modelId="{7BCF3083-1B18-F141-B3AC-9EAD02AB5045}" srcId="{4E6E993A-DE84-144D-929E-79B2CF09BD3D}" destId="{A566AE8C-E3D0-914F-A79F-986B6345CC1F}" srcOrd="3" destOrd="0" parTransId="{45189E3C-0935-F248-A755-DC67845A2874}" sibTransId="{38BA137B-DFA6-5C44-AC44-7A54622CC04C}"/>
    <dgm:cxn modelId="{29818DA0-EB1C-5349-8562-1F14AB9262E3}" srcId="{2604980E-DC64-FE49-AAD2-F0F8B23173EE}" destId="{B1D5E819-F760-2F40-9FD9-E105D83B468E}" srcOrd="1" destOrd="0" parTransId="{3782CE5C-FDD3-014D-BCE2-35AA7BA34F19}" sibTransId="{A6EB0F0F-93AD-AA41-9EEB-77C4A6FA54A2}"/>
    <dgm:cxn modelId="{89169CAD-DFFA-CA45-9428-C24E2DD4BFE8}" type="presOf" srcId="{0B32D3EE-9FAC-FA48-87E9-39733BCA32E3}" destId="{1C5A2D84-2B73-6B4E-ACC4-814774D298A6}" srcOrd="0" destOrd="3" presId="urn:microsoft.com/office/officeart/2005/8/layout/hList1"/>
    <dgm:cxn modelId="{F63136AE-F8C2-1842-B09F-57AECA855BA9}" type="presOf" srcId="{2C53FE9A-746B-5B4D-8DC9-30C33EDC4B22}" destId="{A237A493-606A-F249-AEA9-1DB97A4999C4}" srcOrd="0" destOrd="2" presId="urn:microsoft.com/office/officeart/2005/8/layout/hList1"/>
    <dgm:cxn modelId="{730574BA-447A-054C-90A0-75648792E36C}" type="presOf" srcId="{2604980E-DC64-FE49-AAD2-F0F8B23173EE}" destId="{D5AF1DFD-96BA-2E4B-9726-3C9DA4AE4E55}" srcOrd="0" destOrd="0" presId="urn:microsoft.com/office/officeart/2005/8/layout/hList1"/>
    <dgm:cxn modelId="{E701E1BF-0DE2-3C4F-AB49-17DA78D7EF5C}" type="presOf" srcId="{8737C6C0-4FE5-4040-91AE-A33011E2BE6A}" destId="{1C5A2D84-2B73-6B4E-ACC4-814774D298A6}" srcOrd="0" destOrd="0" presId="urn:microsoft.com/office/officeart/2005/8/layout/hList1"/>
    <dgm:cxn modelId="{5E07DCCB-2558-1C44-9378-7C4619EA68B0}" srcId="{4E6E993A-DE84-144D-929E-79B2CF09BD3D}" destId="{2C53FE9A-746B-5B4D-8DC9-30C33EDC4B22}" srcOrd="2" destOrd="0" parTransId="{626B32F4-683E-D04D-87C5-03A4E4CA47E3}" sibTransId="{F79B1912-D050-F047-8471-B1C8C634E8F0}"/>
    <dgm:cxn modelId="{65CA92DB-ACEF-8B46-8932-546025DB582E}" type="presOf" srcId="{C977CADC-C1B0-9344-8F1D-71A68776777F}" destId="{1C5A2D84-2B73-6B4E-ACC4-814774D298A6}" srcOrd="0" destOrd="4" presId="urn:microsoft.com/office/officeart/2005/8/layout/hList1"/>
    <dgm:cxn modelId="{F6BDDEDD-7B3E-1A42-955C-B5787DE29B5C}" srcId="{3193BDFE-FAFD-8D45-95B4-63207272E65D}" destId="{4E6E993A-DE84-144D-929E-79B2CF09BD3D}" srcOrd="1" destOrd="0" parTransId="{2B18CC6F-F93F-F44F-831E-1EBD49D9743A}" sibTransId="{FE779BDD-DD10-ED4B-8DD0-AE40AB02FDD3}"/>
    <dgm:cxn modelId="{650472E0-63CF-654B-8AAD-3C1EC8F38536}" srcId="{2604980E-DC64-FE49-AAD2-F0F8B23173EE}" destId="{C977CADC-C1B0-9344-8F1D-71A68776777F}" srcOrd="4" destOrd="0" parTransId="{B022E7E6-CA1C-E74D-8A2B-10D8E0F4A4DE}" sibTransId="{F2860B77-DCB4-3A4A-8679-21E6C932A42B}"/>
    <dgm:cxn modelId="{D9232DE9-FE78-D749-AA81-4787781CE249}" type="presOf" srcId="{B1D5E819-F760-2F40-9FD9-E105D83B468E}" destId="{1C5A2D84-2B73-6B4E-ACC4-814774D298A6}" srcOrd="0" destOrd="1" presId="urn:microsoft.com/office/officeart/2005/8/layout/hList1"/>
    <dgm:cxn modelId="{CC354CF5-E01E-284C-AED7-816E6C3C02A2}" type="presOf" srcId="{483180CA-7A19-144F-8B62-0E43A6835BF0}" destId="{A237A493-606A-F249-AEA9-1DB97A4999C4}" srcOrd="0" destOrd="0" presId="urn:microsoft.com/office/officeart/2005/8/layout/hList1"/>
    <dgm:cxn modelId="{20E01EF6-9985-0E44-AF19-B1BEFAA01D0B}" type="presOf" srcId="{A566AE8C-E3D0-914F-A79F-986B6345CC1F}" destId="{A237A493-606A-F249-AEA9-1DB97A4999C4}" srcOrd="0" destOrd="3" presId="urn:microsoft.com/office/officeart/2005/8/layout/hList1"/>
    <dgm:cxn modelId="{750D30FA-EE5A-644F-8D05-3978B1981A7C}" srcId="{3193BDFE-FAFD-8D45-95B4-63207272E65D}" destId="{2604980E-DC64-FE49-AAD2-F0F8B23173EE}" srcOrd="0" destOrd="0" parTransId="{1E9FB40C-0684-3B40-8413-F7D8B5BA1782}" sibTransId="{82F7081E-E5D8-7240-A789-6F672873052A}"/>
    <dgm:cxn modelId="{F58D8411-66DD-B74A-A9A9-48658BA4104F}" type="presParOf" srcId="{38F96859-D030-6A4A-B140-5B0C15D56CB5}" destId="{C892F038-9A1D-8341-A76D-6087477EAB38}" srcOrd="0" destOrd="0" presId="urn:microsoft.com/office/officeart/2005/8/layout/hList1"/>
    <dgm:cxn modelId="{52B06045-1382-A248-8AE1-864748C460AA}" type="presParOf" srcId="{C892F038-9A1D-8341-A76D-6087477EAB38}" destId="{D5AF1DFD-96BA-2E4B-9726-3C9DA4AE4E55}" srcOrd="0" destOrd="0" presId="urn:microsoft.com/office/officeart/2005/8/layout/hList1"/>
    <dgm:cxn modelId="{129AAF98-80C3-444E-8C59-AC9CA79FC2CC}" type="presParOf" srcId="{C892F038-9A1D-8341-A76D-6087477EAB38}" destId="{1C5A2D84-2B73-6B4E-ACC4-814774D298A6}" srcOrd="1" destOrd="0" presId="urn:microsoft.com/office/officeart/2005/8/layout/hList1"/>
    <dgm:cxn modelId="{958A3E04-F8B8-1448-AABF-919DCDD958EB}" type="presParOf" srcId="{38F96859-D030-6A4A-B140-5B0C15D56CB5}" destId="{2A406F3E-6D24-9A42-A60D-B885D96EA403}" srcOrd="1" destOrd="0" presId="urn:microsoft.com/office/officeart/2005/8/layout/hList1"/>
    <dgm:cxn modelId="{5B8C5B4A-DEC1-B041-8BB3-3FBE1BA4DAAF}" type="presParOf" srcId="{38F96859-D030-6A4A-B140-5B0C15D56CB5}" destId="{593C4736-707F-DB41-A793-2E1EBAE83345}" srcOrd="2" destOrd="0" presId="urn:microsoft.com/office/officeart/2005/8/layout/hList1"/>
    <dgm:cxn modelId="{85F7B14D-5C1B-B648-AB98-AFAC329625C8}" type="presParOf" srcId="{593C4736-707F-DB41-A793-2E1EBAE83345}" destId="{746D47FE-35BD-2E42-86DA-CFB73FBF7F6B}" srcOrd="0" destOrd="0" presId="urn:microsoft.com/office/officeart/2005/8/layout/hList1"/>
    <dgm:cxn modelId="{3C6F922F-C4C5-C146-B337-821CD6465ED7}" type="presParOf" srcId="{593C4736-707F-DB41-A793-2E1EBAE83345}" destId="{A237A493-606A-F249-AEA9-1DB97A4999C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A110047-B2DE-064C-B644-F60ECBAD3BEF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61814798-2DA7-3648-B272-C28D10CEF77F}">
      <dgm:prSet phldrT="[Szöveg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sz="1600" dirty="0"/>
            <a:t>AI must </a:t>
          </a:r>
          <a:r>
            <a:rPr lang="hu-HU" sz="1600" dirty="0" err="1"/>
            <a:t>include</a:t>
          </a:r>
          <a:r>
            <a:rPr lang="hu-HU" sz="1600" dirty="0"/>
            <a:t> human </a:t>
          </a:r>
          <a:r>
            <a:rPr lang="hu-HU" sz="1600" dirty="0" err="1"/>
            <a:t>oversight</a:t>
          </a:r>
          <a:endParaRPr lang="hu-HU" sz="1600" dirty="0"/>
        </a:p>
      </dgm:t>
    </dgm:pt>
    <dgm:pt modelId="{72CCD835-22EE-CC47-A2FE-C26D912B4551}" type="parTrans" cxnId="{8C4C216C-7DAF-884F-873F-CA6B38E33AC2}">
      <dgm:prSet/>
      <dgm:spPr/>
      <dgm:t>
        <a:bodyPr/>
        <a:lstStyle/>
        <a:p>
          <a:endParaRPr lang="hu-HU"/>
        </a:p>
      </dgm:t>
    </dgm:pt>
    <dgm:pt modelId="{7712BA36-E1CE-704C-92C0-9B8966422E78}" type="sibTrans" cxnId="{8C4C216C-7DAF-884F-873F-CA6B38E33AC2}">
      <dgm:prSet/>
      <dgm:spPr/>
      <dgm:t>
        <a:bodyPr/>
        <a:lstStyle/>
        <a:p>
          <a:endParaRPr lang="hu-HU"/>
        </a:p>
      </dgm:t>
    </dgm:pt>
    <dgm:pt modelId="{FAA89288-325E-A641-9E92-DEDF6BB3076D}">
      <dgm:prSet phldrT="[Szöveg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sz="1600" dirty="0" err="1"/>
            <a:t>Datasets</a:t>
          </a:r>
          <a:r>
            <a:rPr lang="hu-HU" sz="1600" dirty="0"/>
            <a:t> must be </a:t>
          </a:r>
          <a:r>
            <a:rPr lang="hu-HU" sz="1600" dirty="0" err="1"/>
            <a:t>high-quality</a:t>
          </a:r>
          <a:r>
            <a:rPr lang="hu-HU" sz="1600" dirty="0"/>
            <a:t> and </a:t>
          </a:r>
          <a:r>
            <a:rPr lang="hu-HU" sz="1600" dirty="0" err="1"/>
            <a:t>bias</a:t>
          </a:r>
          <a:r>
            <a:rPr lang="hu-HU" sz="1600" dirty="0"/>
            <a:t>-free</a:t>
          </a:r>
          <a:endParaRPr lang="hu-HU" sz="1700" dirty="0"/>
        </a:p>
      </dgm:t>
    </dgm:pt>
    <dgm:pt modelId="{9E52A599-D6A2-504E-A764-4E8B48CA32FC}" type="parTrans" cxnId="{934811AD-EBCA-7042-B7EF-215ED769AA26}">
      <dgm:prSet/>
      <dgm:spPr/>
      <dgm:t>
        <a:bodyPr/>
        <a:lstStyle/>
        <a:p>
          <a:endParaRPr lang="hu-HU"/>
        </a:p>
      </dgm:t>
    </dgm:pt>
    <dgm:pt modelId="{5279EFC6-5B02-6A4D-A3EC-E1BE47B1AB52}" type="sibTrans" cxnId="{934811AD-EBCA-7042-B7EF-215ED769AA26}">
      <dgm:prSet/>
      <dgm:spPr/>
      <dgm:t>
        <a:bodyPr/>
        <a:lstStyle/>
        <a:p>
          <a:endParaRPr lang="hu-HU"/>
        </a:p>
      </dgm:t>
    </dgm:pt>
    <dgm:pt modelId="{FB6EA791-0356-1945-8A14-830A33006C58}">
      <dgm:prSet phldrT="[Szöveg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sz="1600" dirty="0"/>
            <a:t>AI must be </a:t>
          </a:r>
          <a:r>
            <a:rPr lang="hu-HU" sz="1600" dirty="0" err="1"/>
            <a:t>transparent</a:t>
          </a:r>
          <a:endParaRPr lang="hu-HU" sz="1600" dirty="0"/>
        </a:p>
      </dgm:t>
    </dgm:pt>
    <dgm:pt modelId="{C05D2724-6E42-E444-B67A-10ED20AD1DAD}" type="sibTrans" cxnId="{304E9EA3-5215-B049-8587-632F40FBD024}">
      <dgm:prSet/>
      <dgm:spPr/>
      <dgm:t>
        <a:bodyPr/>
        <a:lstStyle/>
        <a:p>
          <a:endParaRPr lang="hu-HU"/>
        </a:p>
      </dgm:t>
    </dgm:pt>
    <dgm:pt modelId="{F672DD4E-DB8D-D745-9290-341FFC63969E}" type="parTrans" cxnId="{304E9EA3-5215-B049-8587-632F40FBD024}">
      <dgm:prSet/>
      <dgm:spPr/>
      <dgm:t>
        <a:bodyPr/>
        <a:lstStyle/>
        <a:p>
          <a:endParaRPr lang="hu-HU"/>
        </a:p>
      </dgm:t>
    </dgm:pt>
    <dgm:pt modelId="{30777EBD-511B-934B-B955-ADA91BEC3420}">
      <dgm:prSet phldrT="[Szöveg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dirty="0" err="1"/>
            <a:t>Institutions</a:t>
          </a:r>
          <a:r>
            <a:rPr lang="hu-HU" dirty="0"/>
            <a:t> must </a:t>
          </a:r>
          <a:r>
            <a:rPr lang="hu-HU" dirty="0" err="1"/>
            <a:t>conduct</a:t>
          </a:r>
          <a:r>
            <a:rPr lang="hu-HU" dirty="0"/>
            <a:t> </a:t>
          </a:r>
          <a:r>
            <a:rPr lang="hu-HU" dirty="0" err="1"/>
            <a:t>risk</a:t>
          </a:r>
          <a:r>
            <a:rPr lang="hu-HU" dirty="0"/>
            <a:t> </a:t>
          </a:r>
          <a:r>
            <a:rPr lang="hu-HU" dirty="0" err="1"/>
            <a:t>assessments</a:t>
          </a:r>
          <a:r>
            <a:rPr lang="hu-HU" dirty="0"/>
            <a:t> </a:t>
          </a:r>
        </a:p>
      </dgm:t>
    </dgm:pt>
    <dgm:pt modelId="{32E6A99C-C25F-9E4D-9BAA-C4DBF539E207}" type="parTrans" cxnId="{3AD280AF-4996-7B45-8A89-C08C6AD33448}">
      <dgm:prSet/>
      <dgm:spPr/>
      <dgm:t>
        <a:bodyPr/>
        <a:lstStyle/>
        <a:p>
          <a:endParaRPr lang="hu-HU"/>
        </a:p>
      </dgm:t>
    </dgm:pt>
    <dgm:pt modelId="{B0CFD5B0-648A-AE4F-A2DA-9345745EE999}" type="sibTrans" cxnId="{3AD280AF-4996-7B45-8A89-C08C6AD33448}">
      <dgm:prSet/>
      <dgm:spPr/>
      <dgm:t>
        <a:bodyPr/>
        <a:lstStyle/>
        <a:p>
          <a:endParaRPr lang="hu-HU"/>
        </a:p>
      </dgm:t>
    </dgm:pt>
    <dgm:pt modelId="{73A43A60-02D7-4A41-985E-0D8628D6238D}" type="pres">
      <dgm:prSet presAssocID="{2A110047-B2DE-064C-B644-F60ECBAD3BEF}" presName="linear" presStyleCnt="0">
        <dgm:presLayoutVars>
          <dgm:dir/>
          <dgm:animLvl val="lvl"/>
          <dgm:resizeHandles val="exact"/>
        </dgm:presLayoutVars>
      </dgm:prSet>
      <dgm:spPr/>
    </dgm:pt>
    <dgm:pt modelId="{EBFE8075-FBE4-6642-91A0-CB903FFB47C2}" type="pres">
      <dgm:prSet presAssocID="{FB6EA791-0356-1945-8A14-830A33006C58}" presName="parentLin" presStyleCnt="0"/>
      <dgm:spPr/>
    </dgm:pt>
    <dgm:pt modelId="{D0F84F11-AD95-FE4C-8D9E-318D4BE7A4B5}" type="pres">
      <dgm:prSet presAssocID="{FB6EA791-0356-1945-8A14-830A33006C58}" presName="parentLeftMargin" presStyleLbl="node1" presStyleIdx="0" presStyleCnt="4"/>
      <dgm:spPr/>
    </dgm:pt>
    <dgm:pt modelId="{17C3B571-F3B0-CA44-A4A5-E274DF008B4B}" type="pres">
      <dgm:prSet presAssocID="{FB6EA791-0356-1945-8A14-830A33006C58}" presName="parentText" presStyleLbl="node1" presStyleIdx="0" presStyleCnt="4" custScaleX="132143">
        <dgm:presLayoutVars>
          <dgm:chMax val="0"/>
          <dgm:bulletEnabled val="1"/>
        </dgm:presLayoutVars>
      </dgm:prSet>
      <dgm:spPr/>
    </dgm:pt>
    <dgm:pt modelId="{EF96E0AA-ACB5-3544-9F2C-B44BC1AACB75}" type="pres">
      <dgm:prSet presAssocID="{FB6EA791-0356-1945-8A14-830A33006C58}" presName="negativeSpace" presStyleCnt="0"/>
      <dgm:spPr/>
    </dgm:pt>
    <dgm:pt modelId="{A25A220B-7F9D-8B46-9193-64604D86FBDB}" type="pres">
      <dgm:prSet presAssocID="{FB6EA791-0356-1945-8A14-830A33006C58}" presName="childText" presStyleLbl="conFgAcc1" presStyleIdx="0" presStyleCnt="4">
        <dgm:presLayoutVars>
          <dgm:bulletEnabled val="1"/>
        </dgm:presLayoutVars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</dgm:pt>
    <dgm:pt modelId="{63A50377-95E6-1E4A-A23E-26D1727CE6EE}" type="pres">
      <dgm:prSet presAssocID="{C05D2724-6E42-E444-B67A-10ED20AD1DAD}" presName="spaceBetweenRectangles" presStyleCnt="0"/>
      <dgm:spPr/>
    </dgm:pt>
    <dgm:pt modelId="{D9024926-28AF-7F47-91F3-E332E64F632B}" type="pres">
      <dgm:prSet presAssocID="{61814798-2DA7-3648-B272-C28D10CEF77F}" presName="parentLin" presStyleCnt="0"/>
      <dgm:spPr/>
    </dgm:pt>
    <dgm:pt modelId="{FCBF3360-8C7E-4646-9E60-74EBCB7C1009}" type="pres">
      <dgm:prSet presAssocID="{61814798-2DA7-3648-B272-C28D10CEF77F}" presName="parentLeftMargin" presStyleLbl="node1" presStyleIdx="0" presStyleCnt="4"/>
      <dgm:spPr/>
    </dgm:pt>
    <dgm:pt modelId="{D0D7EF6F-D811-E944-AFBD-E12D0C005695}" type="pres">
      <dgm:prSet presAssocID="{61814798-2DA7-3648-B272-C28D10CEF77F}" presName="parentText" presStyleLbl="node1" presStyleIdx="1" presStyleCnt="4" custScaleX="125000">
        <dgm:presLayoutVars>
          <dgm:chMax val="0"/>
          <dgm:bulletEnabled val="1"/>
        </dgm:presLayoutVars>
      </dgm:prSet>
      <dgm:spPr/>
    </dgm:pt>
    <dgm:pt modelId="{C6FD8B9D-41DD-F646-9B92-756A5EF3D08B}" type="pres">
      <dgm:prSet presAssocID="{61814798-2DA7-3648-B272-C28D10CEF77F}" presName="negativeSpace" presStyleCnt="0"/>
      <dgm:spPr/>
    </dgm:pt>
    <dgm:pt modelId="{9DB0F1E1-92C2-C44E-B656-7B0E5293B5C9}" type="pres">
      <dgm:prSet presAssocID="{61814798-2DA7-3648-B272-C28D10CEF77F}" presName="childText" presStyleLbl="conFgAcc1" presStyleIdx="1" presStyleCnt="4">
        <dgm:presLayoutVars>
          <dgm:bulletEnabled val="1"/>
        </dgm:presLayoutVars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</dgm:pt>
    <dgm:pt modelId="{042D2D4A-9250-A34E-809A-13AB6551E97F}" type="pres">
      <dgm:prSet presAssocID="{7712BA36-E1CE-704C-92C0-9B8966422E78}" presName="spaceBetweenRectangles" presStyleCnt="0"/>
      <dgm:spPr/>
    </dgm:pt>
    <dgm:pt modelId="{72FF0C00-47AD-7B4C-8725-36D7364EDFB0}" type="pres">
      <dgm:prSet presAssocID="{FAA89288-325E-A641-9E92-DEDF6BB3076D}" presName="parentLin" presStyleCnt="0"/>
      <dgm:spPr/>
    </dgm:pt>
    <dgm:pt modelId="{03172E39-5589-444F-A4FF-1FB3AA2BB992}" type="pres">
      <dgm:prSet presAssocID="{FAA89288-325E-A641-9E92-DEDF6BB3076D}" presName="parentLeftMargin" presStyleLbl="node1" presStyleIdx="1" presStyleCnt="4"/>
      <dgm:spPr/>
    </dgm:pt>
    <dgm:pt modelId="{82D3E6C1-F30C-E44E-9D67-E205DC737081}" type="pres">
      <dgm:prSet presAssocID="{FAA89288-325E-A641-9E92-DEDF6BB3076D}" presName="parentText" presStyleLbl="node1" presStyleIdx="2" presStyleCnt="4" custScaleX="112923">
        <dgm:presLayoutVars>
          <dgm:chMax val="0"/>
          <dgm:bulletEnabled val="1"/>
        </dgm:presLayoutVars>
      </dgm:prSet>
      <dgm:spPr/>
    </dgm:pt>
    <dgm:pt modelId="{19FF501E-E454-824B-A7DA-749EA10833CC}" type="pres">
      <dgm:prSet presAssocID="{FAA89288-325E-A641-9E92-DEDF6BB3076D}" presName="negativeSpace" presStyleCnt="0"/>
      <dgm:spPr/>
    </dgm:pt>
    <dgm:pt modelId="{35719C00-0F2B-A346-8356-7E1057CED001}" type="pres">
      <dgm:prSet presAssocID="{FAA89288-325E-A641-9E92-DEDF6BB3076D}" presName="childText" presStyleLbl="conFgAcc1" presStyleIdx="2" presStyleCnt="4">
        <dgm:presLayoutVars>
          <dgm:bulletEnabled val="1"/>
        </dgm:presLayoutVars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</dgm:pt>
    <dgm:pt modelId="{0138B2C7-1462-CE4E-A2CF-BBEE15D6E197}" type="pres">
      <dgm:prSet presAssocID="{5279EFC6-5B02-6A4D-A3EC-E1BE47B1AB52}" presName="spaceBetweenRectangles" presStyleCnt="0"/>
      <dgm:spPr/>
    </dgm:pt>
    <dgm:pt modelId="{4637B669-B9DC-3849-B6A0-8A3D911B3464}" type="pres">
      <dgm:prSet presAssocID="{30777EBD-511B-934B-B955-ADA91BEC3420}" presName="parentLin" presStyleCnt="0"/>
      <dgm:spPr/>
    </dgm:pt>
    <dgm:pt modelId="{3A805D02-D34D-3640-A637-8595410E8511}" type="pres">
      <dgm:prSet presAssocID="{30777EBD-511B-934B-B955-ADA91BEC3420}" presName="parentLeftMargin" presStyleLbl="node1" presStyleIdx="2" presStyleCnt="4" custScaleX="142857"/>
      <dgm:spPr/>
    </dgm:pt>
    <dgm:pt modelId="{42A886B4-7A4B-F045-9B18-EFC125A2B1F8}" type="pres">
      <dgm:prSet presAssocID="{30777EBD-511B-934B-B955-ADA91BEC3420}" presName="parentText" presStyleLbl="node1" presStyleIdx="3" presStyleCnt="4" custLinFactNeighborX="-42857" custLinFactNeighborY="-3855">
        <dgm:presLayoutVars>
          <dgm:chMax val="0"/>
          <dgm:bulletEnabled val="1"/>
        </dgm:presLayoutVars>
      </dgm:prSet>
      <dgm:spPr/>
    </dgm:pt>
    <dgm:pt modelId="{B43FACA1-200F-5647-8359-173C28840C15}" type="pres">
      <dgm:prSet presAssocID="{30777EBD-511B-934B-B955-ADA91BEC3420}" presName="negativeSpace" presStyleCnt="0"/>
      <dgm:spPr/>
    </dgm:pt>
    <dgm:pt modelId="{8A875E10-3C98-C546-8560-682860553FDB}" type="pres">
      <dgm:prSet presAssocID="{30777EBD-511B-934B-B955-ADA91BEC3420}" presName="childText" presStyleLbl="conFgAcc1" presStyleIdx="3" presStyleCnt="4">
        <dgm:presLayoutVars>
          <dgm:bulletEnabled val="1"/>
        </dgm:presLayoutVars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</dgm:pt>
  </dgm:ptLst>
  <dgm:cxnLst>
    <dgm:cxn modelId="{43BA772E-BD14-8440-88D7-D7E991698241}" type="presOf" srcId="{30777EBD-511B-934B-B955-ADA91BEC3420}" destId="{42A886B4-7A4B-F045-9B18-EFC125A2B1F8}" srcOrd="1" destOrd="0" presId="urn:microsoft.com/office/officeart/2005/8/layout/list1"/>
    <dgm:cxn modelId="{4D0E6530-4D8C-C54E-AA88-5D91B94AC8C0}" type="presOf" srcId="{30777EBD-511B-934B-B955-ADA91BEC3420}" destId="{3A805D02-D34D-3640-A637-8595410E8511}" srcOrd="0" destOrd="0" presId="urn:microsoft.com/office/officeart/2005/8/layout/list1"/>
    <dgm:cxn modelId="{8B690F45-2958-974C-B325-6A6A66A6D58A}" type="presOf" srcId="{FB6EA791-0356-1945-8A14-830A33006C58}" destId="{D0F84F11-AD95-FE4C-8D9E-318D4BE7A4B5}" srcOrd="0" destOrd="0" presId="urn:microsoft.com/office/officeart/2005/8/layout/list1"/>
    <dgm:cxn modelId="{BD294A5B-EA4E-1C42-97EE-CBD5BD5CB1EE}" type="presOf" srcId="{FB6EA791-0356-1945-8A14-830A33006C58}" destId="{17C3B571-F3B0-CA44-A4A5-E274DF008B4B}" srcOrd="1" destOrd="0" presId="urn:microsoft.com/office/officeart/2005/8/layout/list1"/>
    <dgm:cxn modelId="{8C4C216C-7DAF-884F-873F-CA6B38E33AC2}" srcId="{2A110047-B2DE-064C-B644-F60ECBAD3BEF}" destId="{61814798-2DA7-3648-B272-C28D10CEF77F}" srcOrd="1" destOrd="0" parTransId="{72CCD835-22EE-CC47-A2FE-C26D912B4551}" sibTransId="{7712BA36-E1CE-704C-92C0-9B8966422E78}"/>
    <dgm:cxn modelId="{8B19C378-8FC2-B14C-AB7D-6F856FFA268E}" type="presOf" srcId="{61814798-2DA7-3648-B272-C28D10CEF77F}" destId="{FCBF3360-8C7E-4646-9E60-74EBCB7C1009}" srcOrd="0" destOrd="0" presId="urn:microsoft.com/office/officeart/2005/8/layout/list1"/>
    <dgm:cxn modelId="{7C1A767B-C5B1-CA41-960A-3FB472904CAB}" type="presOf" srcId="{2A110047-B2DE-064C-B644-F60ECBAD3BEF}" destId="{73A43A60-02D7-4A41-985E-0D8628D6238D}" srcOrd="0" destOrd="0" presId="urn:microsoft.com/office/officeart/2005/8/layout/list1"/>
    <dgm:cxn modelId="{304E9EA3-5215-B049-8587-632F40FBD024}" srcId="{2A110047-B2DE-064C-B644-F60ECBAD3BEF}" destId="{FB6EA791-0356-1945-8A14-830A33006C58}" srcOrd="0" destOrd="0" parTransId="{F672DD4E-DB8D-D745-9290-341FFC63969E}" sibTransId="{C05D2724-6E42-E444-B67A-10ED20AD1DAD}"/>
    <dgm:cxn modelId="{934811AD-EBCA-7042-B7EF-215ED769AA26}" srcId="{2A110047-B2DE-064C-B644-F60ECBAD3BEF}" destId="{FAA89288-325E-A641-9E92-DEDF6BB3076D}" srcOrd="2" destOrd="0" parTransId="{9E52A599-D6A2-504E-A764-4E8B48CA32FC}" sibTransId="{5279EFC6-5B02-6A4D-A3EC-E1BE47B1AB52}"/>
    <dgm:cxn modelId="{3AD280AF-4996-7B45-8A89-C08C6AD33448}" srcId="{2A110047-B2DE-064C-B644-F60ECBAD3BEF}" destId="{30777EBD-511B-934B-B955-ADA91BEC3420}" srcOrd="3" destOrd="0" parTransId="{32E6A99C-C25F-9E4D-9BAA-C4DBF539E207}" sibTransId="{B0CFD5B0-648A-AE4F-A2DA-9345745EE999}"/>
    <dgm:cxn modelId="{656247D6-6B2D-2841-A77C-ED8EE699864E}" type="presOf" srcId="{61814798-2DA7-3648-B272-C28D10CEF77F}" destId="{D0D7EF6F-D811-E944-AFBD-E12D0C005695}" srcOrd="1" destOrd="0" presId="urn:microsoft.com/office/officeart/2005/8/layout/list1"/>
    <dgm:cxn modelId="{459252E6-0120-D544-BE2D-F17E609EFA8B}" type="presOf" srcId="{FAA89288-325E-A641-9E92-DEDF6BB3076D}" destId="{03172E39-5589-444F-A4FF-1FB3AA2BB992}" srcOrd="0" destOrd="0" presId="urn:microsoft.com/office/officeart/2005/8/layout/list1"/>
    <dgm:cxn modelId="{1EFB33F6-1817-104C-8831-70AB8A00BCC7}" type="presOf" srcId="{FAA89288-325E-A641-9E92-DEDF6BB3076D}" destId="{82D3E6C1-F30C-E44E-9D67-E205DC737081}" srcOrd="1" destOrd="0" presId="urn:microsoft.com/office/officeart/2005/8/layout/list1"/>
    <dgm:cxn modelId="{0B6D5504-7DC0-5040-B4C5-3CD332DA9819}" type="presParOf" srcId="{73A43A60-02D7-4A41-985E-0D8628D6238D}" destId="{EBFE8075-FBE4-6642-91A0-CB903FFB47C2}" srcOrd="0" destOrd="0" presId="urn:microsoft.com/office/officeart/2005/8/layout/list1"/>
    <dgm:cxn modelId="{BDF0C0FC-61EF-4749-9CF9-5C39B8120C28}" type="presParOf" srcId="{EBFE8075-FBE4-6642-91A0-CB903FFB47C2}" destId="{D0F84F11-AD95-FE4C-8D9E-318D4BE7A4B5}" srcOrd="0" destOrd="0" presId="urn:microsoft.com/office/officeart/2005/8/layout/list1"/>
    <dgm:cxn modelId="{EB4F32E0-DF8E-8942-BCE4-29EE4D06D89D}" type="presParOf" srcId="{EBFE8075-FBE4-6642-91A0-CB903FFB47C2}" destId="{17C3B571-F3B0-CA44-A4A5-E274DF008B4B}" srcOrd="1" destOrd="0" presId="urn:microsoft.com/office/officeart/2005/8/layout/list1"/>
    <dgm:cxn modelId="{B6F45AFF-8CC9-0C49-BDA0-8FC64B6ED40F}" type="presParOf" srcId="{73A43A60-02D7-4A41-985E-0D8628D6238D}" destId="{EF96E0AA-ACB5-3544-9F2C-B44BC1AACB75}" srcOrd="1" destOrd="0" presId="urn:microsoft.com/office/officeart/2005/8/layout/list1"/>
    <dgm:cxn modelId="{DA34E387-9A34-AF4D-A13E-C0F5FA3309A9}" type="presParOf" srcId="{73A43A60-02D7-4A41-985E-0D8628D6238D}" destId="{A25A220B-7F9D-8B46-9193-64604D86FBDB}" srcOrd="2" destOrd="0" presId="urn:microsoft.com/office/officeart/2005/8/layout/list1"/>
    <dgm:cxn modelId="{7127F0C7-63B7-8B48-B221-0EBB4A8B0247}" type="presParOf" srcId="{73A43A60-02D7-4A41-985E-0D8628D6238D}" destId="{63A50377-95E6-1E4A-A23E-26D1727CE6EE}" srcOrd="3" destOrd="0" presId="urn:microsoft.com/office/officeart/2005/8/layout/list1"/>
    <dgm:cxn modelId="{830A2465-2439-5C42-B053-375D4D2E8483}" type="presParOf" srcId="{73A43A60-02D7-4A41-985E-0D8628D6238D}" destId="{D9024926-28AF-7F47-91F3-E332E64F632B}" srcOrd="4" destOrd="0" presId="urn:microsoft.com/office/officeart/2005/8/layout/list1"/>
    <dgm:cxn modelId="{2FE8E246-18FA-904F-892B-D9081F5BD404}" type="presParOf" srcId="{D9024926-28AF-7F47-91F3-E332E64F632B}" destId="{FCBF3360-8C7E-4646-9E60-74EBCB7C1009}" srcOrd="0" destOrd="0" presId="urn:microsoft.com/office/officeart/2005/8/layout/list1"/>
    <dgm:cxn modelId="{4A9D21B8-C5BE-1048-A101-041C0F7AB1E1}" type="presParOf" srcId="{D9024926-28AF-7F47-91F3-E332E64F632B}" destId="{D0D7EF6F-D811-E944-AFBD-E12D0C005695}" srcOrd="1" destOrd="0" presId="urn:microsoft.com/office/officeart/2005/8/layout/list1"/>
    <dgm:cxn modelId="{5CA6B908-2BE6-5B4D-8FAB-723E90AE3346}" type="presParOf" srcId="{73A43A60-02D7-4A41-985E-0D8628D6238D}" destId="{C6FD8B9D-41DD-F646-9B92-756A5EF3D08B}" srcOrd="5" destOrd="0" presId="urn:microsoft.com/office/officeart/2005/8/layout/list1"/>
    <dgm:cxn modelId="{FDA0755A-AD12-E744-A4BE-22A7DDBCD3B7}" type="presParOf" srcId="{73A43A60-02D7-4A41-985E-0D8628D6238D}" destId="{9DB0F1E1-92C2-C44E-B656-7B0E5293B5C9}" srcOrd="6" destOrd="0" presId="urn:microsoft.com/office/officeart/2005/8/layout/list1"/>
    <dgm:cxn modelId="{328D6F69-2688-894D-9797-9A54D90F222B}" type="presParOf" srcId="{73A43A60-02D7-4A41-985E-0D8628D6238D}" destId="{042D2D4A-9250-A34E-809A-13AB6551E97F}" srcOrd="7" destOrd="0" presId="urn:microsoft.com/office/officeart/2005/8/layout/list1"/>
    <dgm:cxn modelId="{D4E4547D-169E-2245-B693-7C2C8557D520}" type="presParOf" srcId="{73A43A60-02D7-4A41-985E-0D8628D6238D}" destId="{72FF0C00-47AD-7B4C-8725-36D7364EDFB0}" srcOrd="8" destOrd="0" presId="urn:microsoft.com/office/officeart/2005/8/layout/list1"/>
    <dgm:cxn modelId="{06EE6201-9A61-2448-9447-FBCA914BFDAC}" type="presParOf" srcId="{72FF0C00-47AD-7B4C-8725-36D7364EDFB0}" destId="{03172E39-5589-444F-A4FF-1FB3AA2BB992}" srcOrd="0" destOrd="0" presId="urn:microsoft.com/office/officeart/2005/8/layout/list1"/>
    <dgm:cxn modelId="{6AA8D6CD-E0F2-7A4F-801C-C722697A23C5}" type="presParOf" srcId="{72FF0C00-47AD-7B4C-8725-36D7364EDFB0}" destId="{82D3E6C1-F30C-E44E-9D67-E205DC737081}" srcOrd="1" destOrd="0" presId="urn:microsoft.com/office/officeart/2005/8/layout/list1"/>
    <dgm:cxn modelId="{35A01CF0-E11B-2C41-96DE-A269023BD54F}" type="presParOf" srcId="{73A43A60-02D7-4A41-985E-0D8628D6238D}" destId="{19FF501E-E454-824B-A7DA-749EA10833CC}" srcOrd="9" destOrd="0" presId="urn:microsoft.com/office/officeart/2005/8/layout/list1"/>
    <dgm:cxn modelId="{887C8F28-A031-DE4B-8227-FCA196498045}" type="presParOf" srcId="{73A43A60-02D7-4A41-985E-0D8628D6238D}" destId="{35719C00-0F2B-A346-8356-7E1057CED001}" srcOrd="10" destOrd="0" presId="urn:microsoft.com/office/officeart/2005/8/layout/list1"/>
    <dgm:cxn modelId="{BD727F7E-30CA-CE47-A687-2342ACB4F853}" type="presParOf" srcId="{73A43A60-02D7-4A41-985E-0D8628D6238D}" destId="{0138B2C7-1462-CE4E-A2CF-BBEE15D6E197}" srcOrd="11" destOrd="0" presId="urn:microsoft.com/office/officeart/2005/8/layout/list1"/>
    <dgm:cxn modelId="{49E8BFA8-DEBA-BC48-943B-B5E81211E0CF}" type="presParOf" srcId="{73A43A60-02D7-4A41-985E-0D8628D6238D}" destId="{4637B669-B9DC-3849-B6A0-8A3D911B3464}" srcOrd="12" destOrd="0" presId="urn:microsoft.com/office/officeart/2005/8/layout/list1"/>
    <dgm:cxn modelId="{CCD13806-FB9E-A44B-96BF-041424B9775A}" type="presParOf" srcId="{4637B669-B9DC-3849-B6A0-8A3D911B3464}" destId="{3A805D02-D34D-3640-A637-8595410E8511}" srcOrd="0" destOrd="0" presId="urn:microsoft.com/office/officeart/2005/8/layout/list1"/>
    <dgm:cxn modelId="{5B158F7C-75FC-5F40-B153-C38A1F481D3A}" type="presParOf" srcId="{4637B669-B9DC-3849-B6A0-8A3D911B3464}" destId="{42A886B4-7A4B-F045-9B18-EFC125A2B1F8}" srcOrd="1" destOrd="0" presId="urn:microsoft.com/office/officeart/2005/8/layout/list1"/>
    <dgm:cxn modelId="{E23964BA-6030-C747-9762-E2E545A77775}" type="presParOf" srcId="{73A43A60-02D7-4A41-985E-0D8628D6238D}" destId="{B43FACA1-200F-5647-8359-173C28840C15}" srcOrd="13" destOrd="0" presId="urn:microsoft.com/office/officeart/2005/8/layout/list1"/>
    <dgm:cxn modelId="{48123F39-F2E1-0A43-9A5D-18B7E2A5EEBB}" type="presParOf" srcId="{73A43A60-02D7-4A41-985E-0D8628D6238D}" destId="{8A875E10-3C98-C546-8560-682860553FD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A110047-B2DE-064C-B644-F60ECBAD3BEF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61814798-2DA7-3648-B272-C28D10CEF77F}">
      <dgm:prSet phldrT="[Szöveg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sz="1600" dirty="0" err="1"/>
            <a:t>Stronger</a:t>
          </a:r>
          <a:r>
            <a:rPr lang="hu-HU" sz="1600" dirty="0"/>
            <a:t> </a:t>
          </a:r>
          <a:r>
            <a:rPr lang="hu-HU" sz="1600" dirty="0" err="1"/>
            <a:t>cooperation</a:t>
          </a:r>
          <a:r>
            <a:rPr lang="hu-HU" sz="1600" dirty="0"/>
            <a:t> </a:t>
          </a:r>
          <a:r>
            <a:rPr lang="hu-HU" sz="1600" dirty="0" err="1"/>
            <a:t>with</a:t>
          </a:r>
          <a:r>
            <a:rPr lang="hu-HU" sz="1600" dirty="0"/>
            <a:t> </a:t>
          </a:r>
          <a:r>
            <a:rPr lang="hu-HU" sz="1600" dirty="0" err="1"/>
            <a:t>companies</a:t>
          </a:r>
          <a:endParaRPr lang="hu-HU" sz="1600" dirty="0"/>
        </a:p>
      </dgm:t>
    </dgm:pt>
    <dgm:pt modelId="{72CCD835-22EE-CC47-A2FE-C26D912B4551}" type="parTrans" cxnId="{8C4C216C-7DAF-884F-873F-CA6B38E33AC2}">
      <dgm:prSet/>
      <dgm:spPr/>
      <dgm:t>
        <a:bodyPr/>
        <a:lstStyle/>
        <a:p>
          <a:endParaRPr lang="hu-HU"/>
        </a:p>
      </dgm:t>
    </dgm:pt>
    <dgm:pt modelId="{7712BA36-E1CE-704C-92C0-9B8966422E78}" type="sibTrans" cxnId="{8C4C216C-7DAF-884F-873F-CA6B38E33AC2}">
      <dgm:prSet/>
      <dgm:spPr/>
      <dgm:t>
        <a:bodyPr/>
        <a:lstStyle/>
        <a:p>
          <a:endParaRPr lang="hu-HU"/>
        </a:p>
      </dgm:t>
    </dgm:pt>
    <dgm:pt modelId="{FAA89288-325E-A641-9E92-DEDF6BB3076D}">
      <dgm:prSet phldrT="[Szöveg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sz="1600" dirty="0"/>
            <a:t>VET </a:t>
          </a:r>
          <a:r>
            <a:rPr lang="hu-HU" sz="1600" dirty="0" err="1"/>
            <a:t>innovation</a:t>
          </a:r>
          <a:r>
            <a:rPr lang="hu-HU" sz="1600" dirty="0"/>
            <a:t> </a:t>
          </a:r>
          <a:r>
            <a:rPr lang="hu-HU" sz="1600" dirty="0" err="1"/>
            <a:t>ecosystems</a:t>
          </a:r>
          <a:endParaRPr lang="hu-HU" sz="1700" dirty="0"/>
        </a:p>
      </dgm:t>
    </dgm:pt>
    <dgm:pt modelId="{9E52A599-D6A2-504E-A764-4E8B48CA32FC}" type="parTrans" cxnId="{934811AD-EBCA-7042-B7EF-215ED769AA26}">
      <dgm:prSet/>
      <dgm:spPr/>
      <dgm:t>
        <a:bodyPr/>
        <a:lstStyle/>
        <a:p>
          <a:endParaRPr lang="hu-HU"/>
        </a:p>
      </dgm:t>
    </dgm:pt>
    <dgm:pt modelId="{5279EFC6-5B02-6A4D-A3EC-E1BE47B1AB52}" type="sibTrans" cxnId="{934811AD-EBCA-7042-B7EF-215ED769AA26}">
      <dgm:prSet/>
      <dgm:spPr/>
      <dgm:t>
        <a:bodyPr/>
        <a:lstStyle/>
        <a:p>
          <a:endParaRPr lang="hu-HU"/>
        </a:p>
      </dgm:t>
    </dgm:pt>
    <dgm:pt modelId="{FB6EA791-0356-1945-8A14-830A33006C58}">
      <dgm:prSet phldrT="[Szöveg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sz="1600" dirty="0" err="1"/>
            <a:t>Agile</a:t>
          </a:r>
          <a:r>
            <a:rPr lang="hu-HU" sz="1600" dirty="0"/>
            <a:t> VET </a:t>
          </a:r>
          <a:r>
            <a:rPr lang="hu-HU" sz="1600" dirty="0" err="1"/>
            <a:t>curricula</a:t>
          </a:r>
          <a:endParaRPr lang="hu-HU" sz="1600" dirty="0"/>
        </a:p>
      </dgm:t>
    </dgm:pt>
    <dgm:pt modelId="{C05D2724-6E42-E444-B67A-10ED20AD1DAD}" type="sibTrans" cxnId="{304E9EA3-5215-B049-8587-632F40FBD024}">
      <dgm:prSet/>
      <dgm:spPr/>
      <dgm:t>
        <a:bodyPr/>
        <a:lstStyle/>
        <a:p>
          <a:endParaRPr lang="hu-HU"/>
        </a:p>
      </dgm:t>
    </dgm:pt>
    <dgm:pt modelId="{F672DD4E-DB8D-D745-9290-341FFC63969E}" type="parTrans" cxnId="{304E9EA3-5215-B049-8587-632F40FBD024}">
      <dgm:prSet/>
      <dgm:spPr/>
      <dgm:t>
        <a:bodyPr/>
        <a:lstStyle/>
        <a:p>
          <a:endParaRPr lang="hu-HU"/>
        </a:p>
      </dgm:t>
    </dgm:pt>
    <dgm:pt modelId="{73A43A60-02D7-4A41-985E-0D8628D6238D}" type="pres">
      <dgm:prSet presAssocID="{2A110047-B2DE-064C-B644-F60ECBAD3BEF}" presName="linear" presStyleCnt="0">
        <dgm:presLayoutVars>
          <dgm:dir/>
          <dgm:animLvl val="lvl"/>
          <dgm:resizeHandles val="exact"/>
        </dgm:presLayoutVars>
      </dgm:prSet>
      <dgm:spPr/>
    </dgm:pt>
    <dgm:pt modelId="{EBFE8075-FBE4-6642-91A0-CB903FFB47C2}" type="pres">
      <dgm:prSet presAssocID="{FB6EA791-0356-1945-8A14-830A33006C58}" presName="parentLin" presStyleCnt="0"/>
      <dgm:spPr/>
    </dgm:pt>
    <dgm:pt modelId="{D0F84F11-AD95-FE4C-8D9E-318D4BE7A4B5}" type="pres">
      <dgm:prSet presAssocID="{FB6EA791-0356-1945-8A14-830A33006C58}" presName="parentLeftMargin" presStyleLbl="node1" presStyleIdx="0" presStyleCnt="3"/>
      <dgm:spPr/>
    </dgm:pt>
    <dgm:pt modelId="{17C3B571-F3B0-CA44-A4A5-E274DF008B4B}" type="pres">
      <dgm:prSet presAssocID="{FB6EA791-0356-1945-8A14-830A33006C58}" presName="parentText" presStyleLbl="node1" presStyleIdx="0" presStyleCnt="3" custScaleX="132143">
        <dgm:presLayoutVars>
          <dgm:chMax val="0"/>
          <dgm:bulletEnabled val="1"/>
        </dgm:presLayoutVars>
      </dgm:prSet>
      <dgm:spPr/>
    </dgm:pt>
    <dgm:pt modelId="{EF96E0AA-ACB5-3544-9F2C-B44BC1AACB75}" type="pres">
      <dgm:prSet presAssocID="{FB6EA791-0356-1945-8A14-830A33006C58}" presName="negativeSpace" presStyleCnt="0"/>
      <dgm:spPr/>
    </dgm:pt>
    <dgm:pt modelId="{A25A220B-7F9D-8B46-9193-64604D86FBDB}" type="pres">
      <dgm:prSet presAssocID="{FB6EA791-0356-1945-8A14-830A33006C58}" presName="childText" presStyleLbl="conFgAcc1" presStyleIdx="0" presStyleCnt="3">
        <dgm:presLayoutVars>
          <dgm:bulletEnabled val="1"/>
        </dgm:presLayoutVars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</dgm:pt>
    <dgm:pt modelId="{63A50377-95E6-1E4A-A23E-26D1727CE6EE}" type="pres">
      <dgm:prSet presAssocID="{C05D2724-6E42-E444-B67A-10ED20AD1DAD}" presName="spaceBetweenRectangles" presStyleCnt="0"/>
      <dgm:spPr/>
    </dgm:pt>
    <dgm:pt modelId="{D9024926-28AF-7F47-91F3-E332E64F632B}" type="pres">
      <dgm:prSet presAssocID="{61814798-2DA7-3648-B272-C28D10CEF77F}" presName="parentLin" presStyleCnt="0"/>
      <dgm:spPr/>
    </dgm:pt>
    <dgm:pt modelId="{FCBF3360-8C7E-4646-9E60-74EBCB7C1009}" type="pres">
      <dgm:prSet presAssocID="{61814798-2DA7-3648-B272-C28D10CEF77F}" presName="parentLeftMargin" presStyleLbl="node1" presStyleIdx="0" presStyleCnt="3"/>
      <dgm:spPr/>
    </dgm:pt>
    <dgm:pt modelId="{D0D7EF6F-D811-E944-AFBD-E12D0C005695}" type="pres">
      <dgm:prSet presAssocID="{61814798-2DA7-3648-B272-C28D10CEF77F}" presName="parentText" presStyleLbl="node1" presStyleIdx="1" presStyleCnt="3" custScaleX="125000">
        <dgm:presLayoutVars>
          <dgm:chMax val="0"/>
          <dgm:bulletEnabled val="1"/>
        </dgm:presLayoutVars>
      </dgm:prSet>
      <dgm:spPr/>
    </dgm:pt>
    <dgm:pt modelId="{C6FD8B9D-41DD-F646-9B92-756A5EF3D08B}" type="pres">
      <dgm:prSet presAssocID="{61814798-2DA7-3648-B272-C28D10CEF77F}" presName="negativeSpace" presStyleCnt="0"/>
      <dgm:spPr/>
    </dgm:pt>
    <dgm:pt modelId="{9DB0F1E1-92C2-C44E-B656-7B0E5293B5C9}" type="pres">
      <dgm:prSet presAssocID="{61814798-2DA7-3648-B272-C28D10CEF77F}" presName="childText" presStyleLbl="conFgAcc1" presStyleIdx="1" presStyleCnt="3">
        <dgm:presLayoutVars>
          <dgm:bulletEnabled val="1"/>
        </dgm:presLayoutVars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</dgm:pt>
    <dgm:pt modelId="{042D2D4A-9250-A34E-809A-13AB6551E97F}" type="pres">
      <dgm:prSet presAssocID="{7712BA36-E1CE-704C-92C0-9B8966422E78}" presName="spaceBetweenRectangles" presStyleCnt="0"/>
      <dgm:spPr/>
    </dgm:pt>
    <dgm:pt modelId="{72FF0C00-47AD-7B4C-8725-36D7364EDFB0}" type="pres">
      <dgm:prSet presAssocID="{FAA89288-325E-A641-9E92-DEDF6BB3076D}" presName="parentLin" presStyleCnt="0"/>
      <dgm:spPr/>
    </dgm:pt>
    <dgm:pt modelId="{03172E39-5589-444F-A4FF-1FB3AA2BB992}" type="pres">
      <dgm:prSet presAssocID="{FAA89288-325E-A641-9E92-DEDF6BB3076D}" presName="parentLeftMargin" presStyleLbl="node1" presStyleIdx="1" presStyleCnt="3"/>
      <dgm:spPr/>
    </dgm:pt>
    <dgm:pt modelId="{82D3E6C1-F30C-E44E-9D67-E205DC737081}" type="pres">
      <dgm:prSet presAssocID="{FAA89288-325E-A641-9E92-DEDF6BB3076D}" presName="parentText" presStyleLbl="node1" presStyleIdx="2" presStyleCnt="3" custScaleX="142857">
        <dgm:presLayoutVars>
          <dgm:chMax val="0"/>
          <dgm:bulletEnabled val="1"/>
        </dgm:presLayoutVars>
      </dgm:prSet>
      <dgm:spPr/>
    </dgm:pt>
    <dgm:pt modelId="{19FF501E-E454-824B-A7DA-749EA10833CC}" type="pres">
      <dgm:prSet presAssocID="{FAA89288-325E-A641-9E92-DEDF6BB3076D}" presName="negativeSpace" presStyleCnt="0"/>
      <dgm:spPr/>
    </dgm:pt>
    <dgm:pt modelId="{35719C00-0F2B-A346-8356-7E1057CED001}" type="pres">
      <dgm:prSet presAssocID="{FAA89288-325E-A641-9E92-DEDF6BB3076D}" presName="childText" presStyleLbl="conFgAcc1" presStyleIdx="2" presStyleCnt="3">
        <dgm:presLayoutVars>
          <dgm:bulletEnabled val="1"/>
        </dgm:presLayoutVars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</dgm:pt>
  </dgm:ptLst>
  <dgm:cxnLst>
    <dgm:cxn modelId="{8B690F45-2958-974C-B325-6A6A66A6D58A}" type="presOf" srcId="{FB6EA791-0356-1945-8A14-830A33006C58}" destId="{D0F84F11-AD95-FE4C-8D9E-318D4BE7A4B5}" srcOrd="0" destOrd="0" presId="urn:microsoft.com/office/officeart/2005/8/layout/list1"/>
    <dgm:cxn modelId="{BD294A5B-EA4E-1C42-97EE-CBD5BD5CB1EE}" type="presOf" srcId="{FB6EA791-0356-1945-8A14-830A33006C58}" destId="{17C3B571-F3B0-CA44-A4A5-E274DF008B4B}" srcOrd="1" destOrd="0" presId="urn:microsoft.com/office/officeart/2005/8/layout/list1"/>
    <dgm:cxn modelId="{8C4C216C-7DAF-884F-873F-CA6B38E33AC2}" srcId="{2A110047-B2DE-064C-B644-F60ECBAD3BEF}" destId="{61814798-2DA7-3648-B272-C28D10CEF77F}" srcOrd="1" destOrd="0" parTransId="{72CCD835-22EE-CC47-A2FE-C26D912B4551}" sibTransId="{7712BA36-E1CE-704C-92C0-9B8966422E78}"/>
    <dgm:cxn modelId="{8B19C378-8FC2-B14C-AB7D-6F856FFA268E}" type="presOf" srcId="{61814798-2DA7-3648-B272-C28D10CEF77F}" destId="{FCBF3360-8C7E-4646-9E60-74EBCB7C1009}" srcOrd="0" destOrd="0" presId="urn:microsoft.com/office/officeart/2005/8/layout/list1"/>
    <dgm:cxn modelId="{7C1A767B-C5B1-CA41-960A-3FB472904CAB}" type="presOf" srcId="{2A110047-B2DE-064C-B644-F60ECBAD3BEF}" destId="{73A43A60-02D7-4A41-985E-0D8628D6238D}" srcOrd="0" destOrd="0" presId="urn:microsoft.com/office/officeart/2005/8/layout/list1"/>
    <dgm:cxn modelId="{304E9EA3-5215-B049-8587-632F40FBD024}" srcId="{2A110047-B2DE-064C-B644-F60ECBAD3BEF}" destId="{FB6EA791-0356-1945-8A14-830A33006C58}" srcOrd="0" destOrd="0" parTransId="{F672DD4E-DB8D-D745-9290-341FFC63969E}" sibTransId="{C05D2724-6E42-E444-B67A-10ED20AD1DAD}"/>
    <dgm:cxn modelId="{934811AD-EBCA-7042-B7EF-215ED769AA26}" srcId="{2A110047-B2DE-064C-B644-F60ECBAD3BEF}" destId="{FAA89288-325E-A641-9E92-DEDF6BB3076D}" srcOrd="2" destOrd="0" parTransId="{9E52A599-D6A2-504E-A764-4E8B48CA32FC}" sibTransId="{5279EFC6-5B02-6A4D-A3EC-E1BE47B1AB52}"/>
    <dgm:cxn modelId="{656247D6-6B2D-2841-A77C-ED8EE699864E}" type="presOf" srcId="{61814798-2DA7-3648-B272-C28D10CEF77F}" destId="{D0D7EF6F-D811-E944-AFBD-E12D0C005695}" srcOrd="1" destOrd="0" presId="urn:microsoft.com/office/officeart/2005/8/layout/list1"/>
    <dgm:cxn modelId="{459252E6-0120-D544-BE2D-F17E609EFA8B}" type="presOf" srcId="{FAA89288-325E-A641-9E92-DEDF6BB3076D}" destId="{03172E39-5589-444F-A4FF-1FB3AA2BB992}" srcOrd="0" destOrd="0" presId="urn:microsoft.com/office/officeart/2005/8/layout/list1"/>
    <dgm:cxn modelId="{1EFB33F6-1817-104C-8831-70AB8A00BCC7}" type="presOf" srcId="{FAA89288-325E-A641-9E92-DEDF6BB3076D}" destId="{82D3E6C1-F30C-E44E-9D67-E205DC737081}" srcOrd="1" destOrd="0" presId="urn:microsoft.com/office/officeart/2005/8/layout/list1"/>
    <dgm:cxn modelId="{0B6D5504-7DC0-5040-B4C5-3CD332DA9819}" type="presParOf" srcId="{73A43A60-02D7-4A41-985E-0D8628D6238D}" destId="{EBFE8075-FBE4-6642-91A0-CB903FFB47C2}" srcOrd="0" destOrd="0" presId="urn:microsoft.com/office/officeart/2005/8/layout/list1"/>
    <dgm:cxn modelId="{BDF0C0FC-61EF-4749-9CF9-5C39B8120C28}" type="presParOf" srcId="{EBFE8075-FBE4-6642-91A0-CB903FFB47C2}" destId="{D0F84F11-AD95-FE4C-8D9E-318D4BE7A4B5}" srcOrd="0" destOrd="0" presId="urn:microsoft.com/office/officeart/2005/8/layout/list1"/>
    <dgm:cxn modelId="{EB4F32E0-DF8E-8942-BCE4-29EE4D06D89D}" type="presParOf" srcId="{EBFE8075-FBE4-6642-91A0-CB903FFB47C2}" destId="{17C3B571-F3B0-CA44-A4A5-E274DF008B4B}" srcOrd="1" destOrd="0" presId="urn:microsoft.com/office/officeart/2005/8/layout/list1"/>
    <dgm:cxn modelId="{B6F45AFF-8CC9-0C49-BDA0-8FC64B6ED40F}" type="presParOf" srcId="{73A43A60-02D7-4A41-985E-0D8628D6238D}" destId="{EF96E0AA-ACB5-3544-9F2C-B44BC1AACB75}" srcOrd="1" destOrd="0" presId="urn:microsoft.com/office/officeart/2005/8/layout/list1"/>
    <dgm:cxn modelId="{DA34E387-9A34-AF4D-A13E-C0F5FA3309A9}" type="presParOf" srcId="{73A43A60-02D7-4A41-985E-0D8628D6238D}" destId="{A25A220B-7F9D-8B46-9193-64604D86FBDB}" srcOrd="2" destOrd="0" presId="urn:microsoft.com/office/officeart/2005/8/layout/list1"/>
    <dgm:cxn modelId="{7127F0C7-63B7-8B48-B221-0EBB4A8B0247}" type="presParOf" srcId="{73A43A60-02D7-4A41-985E-0D8628D6238D}" destId="{63A50377-95E6-1E4A-A23E-26D1727CE6EE}" srcOrd="3" destOrd="0" presId="urn:microsoft.com/office/officeart/2005/8/layout/list1"/>
    <dgm:cxn modelId="{830A2465-2439-5C42-B053-375D4D2E8483}" type="presParOf" srcId="{73A43A60-02D7-4A41-985E-0D8628D6238D}" destId="{D9024926-28AF-7F47-91F3-E332E64F632B}" srcOrd="4" destOrd="0" presId="urn:microsoft.com/office/officeart/2005/8/layout/list1"/>
    <dgm:cxn modelId="{2FE8E246-18FA-904F-892B-D9081F5BD404}" type="presParOf" srcId="{D9024926-28AF-7F47-91F3-E332E64F632B}" destId="{FCBF3360-8C7E-4646-9E60-74EBCB7C1009}" srcOrd="0" destOrd="0" presId="urn:microsoft.com/office/officeart/2005/8/layout/list1"/>
    <dgm:cxn modelId="{4A9D21B8-C5BE-1048-A101-041C0F7AB1E1}" type="presParOf" srcId="{D9024926-28AF-7F47-91F3-E332E64F632B}" destId="{D0D7EF6F-D811-E944-AFBD-E12D0C005695}" srcOrd="1" destOrd="0" presId="urn:microsoft.com/office/officeart/2005/8/layout/list1"/>
    <dgm:cxn modelId="{5CA6B908-2BE6-5B4D-8FAB-723E90AE3346}" type="presParOf" srcId="{73A43A60-02D7-4A41-985E-0D8628D6238D}" destId="{C6FD8B9D-41DD-F646-9B92-756A5EF3D08B}" srcOrd="5" destOrd="0" presId="urn:microsoft.com/office/officeart/2005/8/layout/list1"/>
    <dgm:cxn modelId="{FDA0755A-AD12-E744-A4BE-22A7DDBCD3B7}" type="presParOf" srcId="{73A43A60-02D7-4A41-985E-0D8628D6238D}" destId="{9DB0F1E1-92C2-C44E-B656-7B0E5293B5C9}" srcOrd="6" destOrd="0" presId="urn:microsoft.com/office/officeart/2005/8/layout/list1"/>
    <dgm:cxn modelId="{328D6F69-2688-894D-9797-9A54D90F222B}" type="presParOf" srcId="{73A43A60-02D7-4A41-985E-0D8628D6238D}" destId="{042D2D4A-9250-A34E-809A-13AB6551E97F}" srcOrd="7" destOrd="0" presId="urn:microsoft.com/office/officeart/2005/8/layout/list1"/>
    <dgm:cxn modelId="{D4E4547D-169E-2245-B693-7C2C8557D520}" type="presParOf" srcId="{73A43A60-02D7-4A41-985E-0D8628D6238D}" destId="{72FF0C00-47AD-7B4C-8725-36D7364EDFB0}" srcOrd="8" destOrd="0" presId="urn:microsoft.com/office/officeart/2005/8/layout/list1"/>
    <dgm:cxn modelId="{06EE6201-9A61-2448-9447-FBCA914BFDAC}" type="presParOf" srcId="{72FF0C00-47AD-7B4C-8725-36D7364EDFB0}" destId="{03172E39-5589-444F-A4FF-1FB3AA2BB992}" srcOrd="0" destOrd="0" presId="urn:microsoft.com/office/officeart/2005/8/layout/list1"/>
    <dgm:cxn modelId="{6AA8D6CD-E0F2-7A4F-801C-C722697A23C5}" type="presParOf" srcId="{72FF0C00-47AD-7B4C-8725-36D7364EDFB0}" destId="{82D3E6C1-F30C-E44E-9D67-E205DC737081}" srcOrd="1" destOrd="0" presId="urn:microsoft.com/office/officeart/2005/8/layout/list1"/>
    <dgm:cxn modelId="{35A01CF0-E11B-2C41-96DE-A269023BD54F}" type="presParOf" srcId="{73A43A60-02D7-4A41-985E-0D8628D6238D}" destId="{19FF501E-E454-824B-A7DA-749EA10833CC}" srcOrd="9" destOrd="0" presId="urn:microsoft.com/office/officeart/2005/8/layout/list1"/>
    <dgm:cxn modelId="{887C8F28-A031-DE4B-8227-FCA196498045}" type="presParOf" srcId="{73A43A60-02D7-4A41-985E-0D8628D6238D}" destId="{35719C00-0F2B-A346-8356-7E1057CED00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A110047-B2DE-064C-B644-F60ECBAD3BEF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61814798-2DA7-3648-B272-C28D10CEF77F}">
      <dgm:prSet phldrT="[Szöveg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sz="1600" dirty="0" err="1"/>
            <a:t>Innovation</a:t>
          </a:r>
          <a:r>
            <a:rPr lang="hu-HU" sz="1600" dirty="0"/>
            <a:t> </a:t>
          </a:r>
          <a:r>
            <a:rPr lang="hu-HU" sz="1600" dirty="0" err="1"/>
            <a:t>hubs</a:t>
          </a:r>
          <a:endParaRPr lang="hu-HU" sz="1600" dirty="0"/>
        </a:p>
      </dgm:t>
    </dgm:pt>
    <dgm:pt modelId="{72CCD835-22EE-CC47-A2FE-C26D912B4551}" type="parTrans" cxnId="{8C4C216C-7DAF-884F-873F-CA6B38E33AC2}">
      <dgm:prSet/>
      <dgm:spPr/>
      <dgm:t>
        <a:bodyPr/>
        <a:lstStyle/>
        <a:p>
          <a:endParaRPr lang="hu-HU"/>
        </a:p>
      </dgm:t>
    </dgm:pt>
    <dgm:pt modelId="{7712BA36-E1CE-704C-92C0-9B8966422E78}" type="sibTrans" cxnId="{8C4C216C-7DAF-884F-873F-CA6B38E33AC2}">
      <dgm:prSet/>
      <dgm:spPr/>
      <dgm:t>
        <a:bodyPr/>
        <a:lstStyle/>
        <a:p>
          <a:endParaRPr lang="hu-HU"/>
        </a:p>
      </dgm:t>
    </dgm:pt>
    <dgm:pt modelId="{FAA89288-325E-A641-9E92-DEDF6BB3076D}">
      <dgm:prSet phldrT="[Szöveg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sz="1600" dirty="0"/>
            <a:t>Research </a:t>
          </a:r>
          <a:r>
            <a:rPr lang="hu-HU" sz="1600" dirty="0" err="1"/>
            <a:t>networks</a:t>
          </a:r>
          <a:endParaRPr lang="hu-HU" sz="1700" dirty="0"/>
        </a:p>
      </dgm:t>
    </dgm:pt>
    <dgm:pt modelId="{9E52A599-D6A2-504E-A764-4E8B48CA32FC}" type="parTrans" cxnId="{934811AD-EBCA-7042-B7EF-215ED769AA26}">
      <dgm:prSet/>
      <dgm:spPr/>
      <dgm:t>
        <a:bodyPr/>
        <a:lstStyle/>
        <a:p>
          <a:endParaRPr lang="hu-HU"/>
        </a:p>
      </dgm:t>
    </dgm:pt>
    <dgm:pt modelId="{5279EFC6-5B02-6A4D-A3EC-E1BE47B1AB52}" type="sibTrans" cxnId="{934811AD-EBCA-7042-B7EF-215ED769AA26}">
      <dgm:prSet/>
      <dgm:spPr/>
      <dgm:t>
        <a:bodyPr/>
        <a:lstStyle/>
        <a:p>
          <a:endParaRPr lang="hu-HU"/>
        </a:p>
      </dgm:t>
    </dgm:pt>
    <dgm:pt modelId="{FB6EA791-0356-1945-8A14-830A33006C58}">
      <dgm:prSet phldrT="[Szöveg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sz="1600" dirty="0" err="1"/>
            <a:t>Cooperation</a:t>
          </a:r>
          <a:r>
            <a:rPr lang="hu-HU" sz="1600" dirty="0"/>
            <a:t> </a:t>
          </a:r>
          <a:r>
            <a:rPr lang="hu-HU" sz="1600" dirty="0" err="1"/>
            <a:t>platforms</a:t>
          </a:r>
          <a:endParaRPr lang="hu-HU" sz="1600" dirty="0"/>
        </a:p>
      </dgm:t>
    </dgm:pt>
    <dgm:pt modelId="{C05D2724-6E42-E444-B67A-10ED20AD1DAD}" type="sibTrans" cxnId="{304E9EA3-5215-B049-8587-632F40FBD024}">
      <dgm:prSet/>
      <dgm:spPr/>
      <dgm:t>
        <a:bodyPr/>
        <a:lstStyle/>
        <a:p>
          <a:endParaRPr lang="hu-HU"/>
        </a:p>
      </dgm:t>
    </dgm:pt>
    <dgm:pt modelId="{F672DD4E-DB8D-D745-9290-341FFC63969E}" type="parTrans" cxnId="{304E9EA3-5215-B049-8587-632F40FBD024}">
      <dgm:prSet/>
      <dgm:spPr/>
      <dgm:t>
        <a:bodyPr/>
        <a:lstStyle/>
        <a:p>
          <a:endParaRPr lang="hu-HU"/>
        </a:p>
      </dgm:t>
    </dgm:pt>
    <dgm:pt modelId="{30777EBD-511B-934B-B955-ADA91BEC3420}">
      <dgm:prSet phldrT="[Szöveg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sz="1600" dirty="0" err="1"/>
            <a:t>Cross-border</a:t>
          </a:r>
          <a:r>
            <a:rPr lang="hu-HU" sz="1600" dirty="0"/>
            <a:t> </a:t>
          </a:r>
          <a:r>
            <a:rPr lang="hu-HU" sz="1600" dirty="0" err="1"/>
            <a:t>experimentation</a:t>
          </a:r>
          <a:r>
            <a:rPr lang="hu-HU" sz="1600" dirty="0"/>
            <a:t> </a:t>
          </a:r>
          <a:r>
            <a:rPr lang="hu-HU" sz="1600" dirty="0" err="1"/>
            <a:t>projects</a:t>
          </a:r>
          <a:endParaRPr lang="hu-HU" sz="1600" dirty="0"/>
        </a:p>
      </dgm:t>
    </dgm:pt>
    <dgm:pt modelId="{32E6A99C-C25F-9E4D-9BAA-C4DBF539E207}" type="parTrans" cxnId="{3AD280AF-4996-7B45-8A89-C08C6AD33448}">
      <dgm:prSet/>
      <dgm:spPr/>
      <dgm:t>
        <a:bodyPr/>
        <a:lstStyle/>
        <a:p>
          <a:endParaRPr lang="hu-HU"/>
        </a:p>
      </dgm:t>
    </dgm:pt>
    <dgm:pt modelId="{B0CFD5B0-648A-AE4F-A2DA-9345745EE999}" type="sibTrans" cxnId="{3AD280AF-4996-7B45-8A89-C08C6AD33448}">
      <dgm:prSet/>
      <dgm:spPr/>
      <dgm:t>
        <a:bodyPr/>
        <a:lstStyle/>
        <a:p>
          <a:endParaRPr lang="hu-HU"/>
        </a:p>
      </dgm:t>
    </dgm:pt>
    <dgm:pt modelId="{73A43A60-02D7-4A41-985E-0D8628D6238D}" type="pres">
      <dgm:prSet presAssocID="{2A110047-B2DE-064C-B644-F60ECBAD3BEF}" presName="linear" presStyleCnt="0">
        <dgm:presLayoutVars>
          <dgm:dir/>
          <dgm:animLvl val="lvl"/>
          <dgm:resizeHandles val="exact"/>
        </dgm:presLayoutVars>
      </dgm:prSet>
      <dgm:spPr/>
    </dgm:pt>
    <dgm:pt modelId="{EBFE8075-FBE4-6642-91A0-CB903FFB47C2}" type="pres">
      <dgm:prSet presAssocID="{FB6EA791-0356-1945-8A14-830A33006C58}" presName="parentLin" presStyleCnt="0"/>
      <dgm:spPr/>
    </dgm:pt>
    <dgm:pt modelId="{D0F84F11-AD95-FE4C-8D9E-318D4BE7A4B5}" type="pres">
      <dgm:prSet presAssocID="{FB6EA791-0356-1945-8A14-830A33006C58}" presName="parentLeftMargin" presStyleLbl="node1" presStyleIdx="0" presStyleCnt="4"/>
      <dgm:spPr/>
    </dgm:pt>
    <dgm:pt modelId="{17C3B571-F3B0-CA44-A4A5-E274DF008B4B}" type="pres">
      <dgm:prSet presAssocID="{FB6EA791-0356-1945-8A14-830A33006C58}" presName="parentText" presStyleLbl="node1" presStyleIdx="0" presStyleCnt="4" custScaleX="132143">
        <dgm:presLayoutVars>
          <dgm:chMax val="0"/>
          <dgm:bulletEnabled val="1"/>
        </dgm:presLayoutVars>
      </dgm:prSet>
      <dgm:spPr/>
    </dgm:pt>
    <dgm:pt modelId="{EF96E0AA-ACB5-3544-9F2C-B44BC1AACB75}" type="pres">
      <dgm:prSet presAssocID="{FB6EA791-0356-1945-8A14-830A33006C58}" presName="negativeSpace" presStyleCnt="0"/>
      <dgm:spPr/>
    </dgm:pt>
    <dgm:pt modelId="{A25A220B-7F9D-8B46-9193-64604D86FBDB}" type="pres">
      <dgm:prSet presAssocID="{FB6EA791-0356-1945-8A14-830A33006C58}" presName="childText" presStyleLbl="conFgAcc1" presStyleIdx="0" presStyleCnt="4">
        <dgm:presLayoutVars>
          <dgm:bulletEnabled val="1"/>
        </dgm:presLayoutVars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</dgm:pt>
    <dgm:pt modelId="{63A50377-95E6-1E4A-A23E-26D1727CE6EE}" type="pres">
      <dgm:prSet presAssocID="{C05D2724-6E42-E444-B67A-10ED20AD1DAD}" presName="spaceBetweenRectangles" presStyleCnt="0"/>
      <dgm:spPr/>
    </dgm:pt>
    <dgm:pt modelId="{D9024926-28AF-7F47-91F3-E332E64F632B}" type="pres">
      <dgm:prSet presAssocID="{61814798-2DA7-3648-B272-C28D10CEF77F}" presName="parentLin" presStyleCnt="0"/>
      <dgm:spPr/>
    </dgm:pt>
    <dgm:pt modelId="{FCBF3360-8C7E-4646-9E60-74EBCB7C1009}" type="pres">
      <dgm:prSet presAssocID="{61814798-2DA7-3648-B272-C28D10CEF77F}" presName="parentLeftMargin" presStyleLbl="node1" presStyleIdx="0" presStyleCnt="4"/>
      <dgm:spPr/>
    </dgm:pt>
    <dgm:pt modelId="{D0D7EF6F-D811-E944-AFBD-E12D0C005695}" type="pres">
      <dgm:prSet presAssocID="{61814798-2DA7-3648-B272-C28D10CEF77F}" presName="parentText" presStyleLbl="node1" presStyleIdx="1" presStyleCnt="4" custScaleX="125000">
        <dgm:presLayoutVars>
          <dgm:chMax val="0"/>
          <dgm:bulletEnabled val="1"/>
        </dgm:presLayoutVars>
      </dgm:prSet>
      <dgm:spPr/>
    </dgm:pt>
    <dgm:pt modelId="{C6FD8B9D-41DD-F646-9B92-756A5EF3D08B}" type="pres">
      <dgm:prSet presAssocID="{61814798-2DA7-3648-B272-C28D10CEF77F}" presName="negativeSpace" presStyleCnt="0"/>
      <dgm:spPr/>
    </dgm:pt>
    <dgm:pt modelId="{9DB0F1E1-92C2-C44E-B656-7B0E5293B5C9}" type="pres">
      <dgm:prSet presAssocID="{61814798-2DA7-3648-B272-C28D10CEF77F}" presName="childText" presStyleLbl="conFgAcc1" presStyleIdx="1" presStyleCnt="4">
        <dgm:presLayoutVars>
          <dgm:bulletEnabled val="1"/>
        </dgm:presLayoutVars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</dgm:pt>
    <dgm:pt modelId="{042D2D4A-9250-A34E-809A-13AB6551E97F}" type="pres">
      <dgm:prSet presAssocID="{7712BA36-E1CE-704C-92C0-9B8966422E78}" presName="spaceBetweenRectangles" presStyleCnt="0"/>
      <dgm:spPr/>
    </dgm:pt>
    <dgm:pt modelId="{72FF0C00-47AD-7B4C-8725-36D7364EDFB0}" type="pres">
      <dgm:prSet presAssocID="{FAA89288-325E-A641-9E92-DEDF6BB3076D}" presName="parentLin" presStyleCnt="0"/>
      <dgm:spPr/>
    </dgm:pt>
    <dgm:pt modelId="{03172E39-5589-444F-A4FF-1FB3AA2BB992}" type="pres">
      <dgm:prSet presAssocID="{FAA89288-325E-A641-9E92-DEDF6BB3076D}" presName="parentLeftMargin" presStyleLbl="node1" presStyleIdx="1" presStyleCnt="4"/>
      <dgm:spPr/>
    </dgm:pt>
    <dgm:pt modelId="{82D3E6C1-F30C-E44E-9D67-E205DC737081}" type="pres">
      <dgm:prSet presAssocID="{FAA89288-325E-A641-9E92-DEDF6BB3076D}" presName="parentText" presStyleLbl="node1" presStyleIdx="2" presStyleCnt="4" custScaleX="112923">
        <dgm:presLayoutVars>
          <dgm:chMax val="0"/>
          <dgm:bulletEnabled val="1"/>
        </dgm:presLayoutVars>
      </dgm:prSet>
      <dgm:spPr/>
    </dgm:pt>
    <dgm:pt modelId="{19FF501E-E454-824B-A7DA-749EA10833CC}" type="pres">
      <dgm:prSet presAssocID="{FAA89288-325E-A641-9E92-DEDF6BB3076D}" presName="negativeSpace" presStyleCnt="0"/>
      <dgm:spPr/>
    </dgm:pt>
    <dgm:pt modelId="{35719C00-0F2B-A346-8356-7E1057CED001}" type="pres">
      <dgm:prSet presAssocID="{FAA89288-325E-A641-9E92-DEDF6BB3076D}" presName="childText" presStyleLbl="conFgAcc1" presStyleIdx="2" presStyleCnt="4">
        <dgm:presLayoutVars>
          <dgm:bulletEnabled val="1"/>
        </dgm:presLayoutVars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</dgm:pt>
    <dgm:pt modelId="{0138B2C7-1462-CE4E-A2CF-BBEE15D6E197}" type="pres">
      <dgm:prSet presAssocID="{5279EFC6-5B02-6A4D-A3EC-E1BE47B1AB52}" presName="spaceBetweenRectangles" presStyleCnt="0"/>
      <dgm:spPr/>
    </dgm:pt>
    <dgm:pt modelId="{4637B669-B9DC-3849-B6A0-8A3D911B3464}" type="pres">
      <dgm:prSet presAssocID="{30777EBD-511B-934B-B955-ADA91BEC3420}" presName="parentLin" presStyleCnt="0"/>
      <dgm:spPr/>
    </dgm:pt>
    <dgm:pt modelId="{3A805D02-D34D-3640-A637-8595410E8511}" type="pres">
      <dgm:prSet presAssocID="{30777EBD-511B-934B-B955-ADA91BEC3420}" presName="parentLeftMargin" presStyleLbl="node1" presStyleIdx="2" presStyleCnt="4" custScaleX="142857"/>
      <dgm:spPr/>
    </dgm:pt>
    <dgm:pt modelId="{42A886B4-7A4B-F045-9B18-EFC125A2B1F8}" type="pres">
      <dgm:prSet presAssocID="{30777EBD-511B-934B-B955-ADA91BEC3420}" presName="parentText" presStyleLbl="node1" presStyleIdx="3" presStyleCnt="4" custLinFactNeighborX="-42857" custLinFactNeighborY="-3855">
        <dgm:presLayoutVars>
          <dgm:chMax val="0"/>
          <dgm:bulletEnabled val="1"/>
        </dgm:presLayoutVars>
      </dgm:prSet>
      <dgm:spPr/>
    </dgm:pt>
    <dgm:pt modelId="{B43FACA1-200F-5647-8359-173C28840C15}" type="pres">
      <dgm:prSet presAssocID="{30777EBD-511B-934B-B955-ADA91BEC3420}" presName="negativeSpace" presStyleCnt="0"/>
      <dgm:spPr/>
    </dgm:pt>
    <dgm:pt modelId="{8A875E10-3C98-C546-8560-682860553FDB}" type="pres">
      <dgm:prSet presAssocID="{30777EBD-511B-934B-B955-ADA91BEC3420}" presName="childText" presStyleLbl="conFgAcc1" presStyleIdx="3" presStyleCnt="4">
        <dgm:presLayoutVars>
          <dgm:bulletEnabled val="1"/>
        </dgm:presLayoutVars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</dgm:pt>
  </dgm:ptLst>
  <dgm:cxnLst>
    <dgm:cxn modelId="{43BA772E-BD14-8440-88D7-D7E991698241}" type="presOf" srcId="{30777EBD-511B-934B-B955-ADA91BEC3420}" destId="{42A886B4-7A4B-F045-9B18-EFC125A2B1F8}" srcOrd="1" destOrd="0" presId="urn:microsoft.com/office/officeart/2005/8/layout/list1"/>
    <dgm:cxn modelId="{4D0E6530-4D8C-C54E-AA88-5D91B94AC8C0}" type="presOf" srcId="{30777EBD-511B-934B-B955-ADA91BEC3420}" destId="{3A805D02-D34D-3640-A637-8595410E8511}" srcOrd="0" destOrd="0" presId="urn:microsoft.com/office/officeart/2005/8/layout/list1"/>
    <dgm:cxn modelId="{8B690F45-2958-974C-B325-6A6A66A6D58A}" type="presOf" srcId="{FB6EA791-0356-1945-8A14-830A33006C58}" destId="{D0F84F11-AD95-FE4C-8D9E-318D4BE7A4B5}" srcOrd="0" destOrd="0" presId="urn:microsoft.com/office/officeart/2005/8/layout/list1"/>
    <dgm:cxn modelId="{BD294A5B-EA4E-1C42-97EE-CBD5BD5CB1EE}" type="presOf" srcId="{FB6EA791-0356-1945-8A14-830A33006C58}" destId="{17C3B571-F3B0-CA44-A4A5-E274DF008B4B}" srcOrd="1" destOrd="0" presId="urn:microsoft.com/office/officeart/2005/8/layout/list1"/>
    <dgm:cxn modelId="{8C4C216C-7DAF-884F-873F-CA6B38E33AC2}" srcId="{2A110047-B2DE-064C-B644-F60ECBAD3BEF}" destId="{61814798-2DA7-3648-B272-C28D10CEF77F}" srcOrd="1" destOrd="0" parTransId="{72CCD835-22EE-CC47-A2FE-C26D912B4551}" sibTransId="{7712BA36-E1CE-704C-92C0-9B8966422E78}"/>
    <dgm:cxn modelId="{8B19C378-8FC2-B14C-AB7D-6F856FFA268E}" type="presOf" srcId="{61814798-2DA7-3648-B272-C28D10CEF77F}" destId="{FCBF3360-8C7E-4646-9E60-74EBCB7C1009}" srcOrd="0" destOrd="0" presId="urn:microsoft.com/office/officeart/2005/8/layout/list1"/>
    <dgm:cxn modelId="{7C1A767B-C5B1-CA41-960A-3FB472904CAB}" type="presOf" srcId="{2A110047-B2DE-064C-B644-F60ECBAD3BEF}" destId="{73A43A60-02D7-4A41-985E-0D8628D6238D}" srcOrd="0" destOrd="0" presId="urn:microsoft.com/office/officeart/2005/8/layout/list1"/>
    <dgm:cxn modelId="{304E9EA3-5215-B049-8587-632F40FBD024}" srcId="{2A110047-B2DE-064C-B644-F60ECBAD3BEF}" destId="{FB6EA791-0356-1945-8A14-830A33006C58}" srcOrd="0" destOrd="0" parTransId="{F672DD4E-DB8D-D745-9290-341FFC63969E}" sibTransId="{C05D2724-6E42-E444-B67A-10ED20AD1DAD}"/>
    <dgm:cxn modelId="{934811AD-EBCA-7042-B7EF-215ED769AA26}" srcId="{2A110047-B2DE-064C-B644-F60ECBAD3BEF}" destId="{FAA89288-325E-A641-9E92-DEDF6BB3076D}" srcOrd="2" destOrd="0" parTransId="{9E52A599-D6A2-504E-A764-4E8B48CA32FC}" sibTransId="{5279EFC6-5B02-6A4D-A3EC-E1BE47B1AB52}"/>
    <dgm:cxn modelId="{3AD280AF-4996-7B45-8A89-C08C6AD33448}" srcId="{2A110047-B2DE-064C-B644-F60ECBAD3BEF}" destId="{30777EBD-511B-934B-B955-ADA91BEC3420}" srcOrd="3" destOrd="0" parTransId="{32E6A99C-C25F-9E4D-9BAA-C4DBF539E207}" sibTransId="{B0CFD5B0-648A-AE4F-A2DA-9345745EE999}"/>
    <dgm:cxn modelId="{656247D6-6B2D-2841-A77C-ED8EE699864E}" type="presOf" srcId="{61814798-2DA7-3648-B272-C28D10CEF77F}" destId="{D0D7EF6F-D811-E944-AFBD-E12D0C005695}" srcOrd="1" destOrd="0" presId="urn:microsoft.com/office/officeart/2005/8/layout/list1"/>
    <dgm:cxn modelId="{459252E6-0120-D544-BE2D-F17E609EFA8B}" type="presOf" srcId="{FAA89288-325E-A641-9E92-DEDF6BB3076D}" destId="{03172E39-5589-444F-A4FF-1FB3AA2BB992}" srcOrd="0" destOrd="0" presId="urn:microsoft.com/office/officeart/2005/8/layout/list1"/>
    <dgm:cxn modelId="{1EFB33F6-1817-104C-8831-70AB8A00BCC7}" type="presOf" srcId="{FAA89288-325E-A641-9E92-DEDF6BB3076D}" destId="{82D3E6C1-F30C-E44E-9D67-E205DC737081}" srcOrd="1" destOrd="0" presId="urn:microsoft.com/office/officeart/2005/8/layout/list1"/>
    <dgm:cxn modelId="{0B6D5504-7DC0-5040-B4C5-3CD332DA9819}" type="presParOf" srcId="{73A43A60-02D7-4A41-985E-0D8628D6238D}" destId="{EBFE8075-FBE4-6642-91A0-CB903FFB47C2}" srcOrd="0" destOrd="0" presId="urn:microsoft.com/office/officeart/2005/8/layout/list1"/>
    <dgm:cxn modelId="{BDF0C0FC-61EF-4749-9CF9-5C39B8120C28}" type="presParOf" srcId="{EBFE8075-FBE4-6642-91A0-CB903FFB47C2}" destId="{D0F84F11-AD95-FE4C-8D9E-318D4BE7A4B5}" srcOrd="0" destOrd="0" presId="urn:microsoft.com/office/officeart/2005/8/layout/list1"/>
    <dgm:cxn modelId="{EB4F32E0-DF8E-8942-BCE4-29EE4D06D89D}" type="presParOf" srcId="{EBFE8075-FBE4-6642-91A0-CB903FFB47C2}" destId="{17C3B571-F3B0-CA44-A4A5-E274DF008B4B}" srcOrd="1" destOrd="0" presId="urn:microsoft.com/office/officeart/2005/8/layout/list1"/>
    <dgm:cxn modelId="{B6F45AFF-8CC9-0C49-BDA0-8FC64B6ED40F}" type="presParOf" srcId="{73A43A60-02D7-4A41-985E-0D8628D6238D}" destId="{EF96E0AA-ACB5-3544-9F2C-B44BC1AACB75}" srcOrd="1" destOrd="0" presId="urn:microsoft.com/office/officeart/2005/8/layout/list1"/>
    <dgm:cxn modelId="{DA34E387-9A34-AF4D-A13E-C0F5FA3309A9}" type="presParOf" srcId="{73A43A60-02D7-4A41-985E-0D8628D6238D}" destId="{A25A220B-7F9D-8B46-9193-64604D86FBDB}" srcOrd="2" destOrd="0" presId="urn:microsoft.com/office/officeart/2005/8/layout/list1"/>
    <dgm:cxn modelId="{7127F0C7-63B7-8B48-B221-0EBB4A8B0247}" type="presParOf" srcId="{73A43A60-02D7-4A41-985E-0D8628D6238D}" destId="{63A50377-95E6-1E4A-A23E-26D1727CE6EE}" srcOrd="3" destOrd="0" presId="urn:microsoft.com/office/officeart/2005/8/layout/list1"/>
    <dgm:cxn modelId="{830A2465-2439-5C42-B053-375D4D2E8483}" type="presParOf" srcId="{73A43A60-02D7-4A41-985E-0D8628D6238D}" destId="{D9024926-28AF-7F47-91F3-E332E64F632B}" srcOrd="4" destOrd="0" presId="urn:microsoft.com/office/officeart/2005/8/layout/list1"/>
    <dgm:cxn modelId="{2FE8E246-18FA-904F-892B-D9081F5BD404}" type="presParOf" srcId="{D9024926-28AF-7F47-91F3-E332E64F632B}" destId="{FCBF3360-8C7E-4646-9E60-74EBCB7C1009}" srcOrd="0" destOrd="0" presId="urn:microsoft.com/office/officeart/2005/8/layout/list1"/>
    <dgm:cxn modelId="{4A9D21B8-C5BE-1048-A101-041C0F7AB1E1}" type="presParOf" srcId="{D9024926-28AF-7F47-91F3-E332E64F632B}" destId="{D0D7EF6F-D811-E944-AFBD-E12D0C005695}" srcOrd="1" destOrd="0" presId="urn:microsoft.com/office/officeart/2005/8/layout/list1"/>
    <dgm:cxn modelId="{5CA6B908-2BE6-5B4D-8FAB-723E90AE3346}" type="presParOf" srcId="{73A43A60-02D7-4A41-985E-0D8628D6238D}" destId="{C6FD8B9D-41DD-F646-9B92-756A5EF3D08B}" srcOrd="5" destOrd="0" presId="urn:microsoft.com/office/officeart/2005/8/layout/list1"/>
    <dgm:cxn modelId="{FDA0755A-AD12-E744-A4BE-22A7DDBCD3B7}" type="presParOf" srcId="{73A43A60-02D7-4A41-985E-0D8628D6238D}" destId="{9DB0F1E1-92C2-C44E-B656-7B0E5293B5C9}" srcOrd="6" destOrd="0" presId="urn:microsoft.com/office/officeart/2005/8/layout/list1"/>
    <dgm:cxn modelId="{328D6F69-2688-894D-9797-9A54D90F222B}" type="presParOf" srcId="{73A43A60-02D7-4A41-985E-0D8628D6238D}" destId="{042D2D4A-9250-A34E-809A-13AB6551E97F}" srcOrd="7" destOrd="0" presId="urn:microsoft.com/office/officeart/2005/8/layout/list1"/>
    <dgm:cxn modelId="{D4E4547D-169E-2245-B693-7C2C8557D520}" type="presParOf" srcId="{73A43A60-02D7-4A41-985E-0D8628D6238D}" destId="{72FF0C00-47AD-7B4C-8725-36D7364EDFB0}" srcOrd="8" destOrd="0" presId="urn:microsoft.com/office/officeart/2005/8/layout/list1"/>
    <dgm:cxn modelId="{06EE6201-9A61-2448-9447-FBCA914BFDAC}" type="presParOf" srcId="{72FF0C00-47AD-7B4C-8725-36D7364EDFB0}" destId="{03172E39-5589-444F-A4FF-1FB3AA2BB992}" srcOrd="0" destOrd="0" presId="urn:microsoft.com/office/officeart/2005/8/layout/list1"/>
    <dgm:cxn modelId="{6AA8D6CD-E0F2-7A4F-801C-C722697A23C5}" type="presParOf" srcId="{72FF0C00-47AD-7B4C-8725-36D7364EDFB0}" destId="{82D3E6C1-F30C-E44E-9D67-E205DC737081}" srcOrd="1" destOrd="0" presId="urn:microsoft.com/office/officeart/2005/8/layout/list1"/>
    <dgm:cxn modelId="{35A01CF0-E11B-2C41-96DE-A269023BD54F}" type="presParOf" srcId="{73A43A60-02D7-4A41-985E-0D8628D6238D}" destId="{19FF501E-E454-824B-A7DA-749EA10833CC}" srcOrd="9" destOrd="0" presId="urn:microsoft.com/office/officeart/2005/8/layout/list1"/>
    <dgm:cxn modelId="{887C8F28-A031-DE4B-8227-FCA196498045}" type="presParOf" srcId="{73A43A60-02D7-4A41-985E-0D8628D6238D}" destId="{35719C00-0F2B-A346-8356-7E1057CED001}" srcOrd="10" destOrd="0" presId="urn:microsoft.com/office/officeart/2005/8/layout/list1"/>
    <dgm:cxn modelId="{BD727F7E-30CA-CE47-A687-2342ACB4F853}" type="presParOf" srcId="{73A43A60-02D7-4A41-985E-0D8628D6238D}" destId="{0138B2C7-1462-CE4E-A2CF-BBEE15D6E197}" srcOrd="11" destOrd="0" presId="urn:microsoft.com/office/officeart/2005/8/layout/list1"/>
    <dgm:cxn modelId="{49E8BFA8-DEBA-BC48-943B-B5E81211E0CF}" type="presParOf" srcId="{73A43A60-02D7-4A41-985E-0D8628D6238D}" destId="{4637B669-B9DC-3849-B6A0-8A3D911B3464}" srcOrd="12" destOrd="0" presId="urn:microsoft.com/office/officeart/2005/8/layout/list1"/>
    <dgm:cxn modelId="{CCD13806-FB9E-A44B-96BF-041424B9775A}" type="presParOf" srcId="{4637B669-B9DC-3849-B6A0-8A3D911B3464}" destId="{3A805D02-D34D-3640-A637-8595410E8511}" srcOrd="0" destOrd="0" presId="urn:microsoft.com/office/officeart/2005/8/layout/list1"/>
    <dgm:cxn modelId="{5B158F7C-75FC-5F40-B153-C38A1F481D3A}" type="presParOf" srcId="{4637B669-B9DC-3849-B6A0-8A3D911B3464}" destId="{42A886B4-7A4B-F045-9B18-EFC125A2B1F8}" srcOrd="1" destOrd="0" presId="urn:microsoft.com/office/officeart/2005/8/layout/list1"/>
    <dgm:cxn modelId="{E23964BA-6030-C747-9762-E2E545A77775}" type="presParOf" srcId="{73A43A60-02D7-4A41-985E-0D8628D6238D}" destId="{B43FACA1-200F-5647-8359-173C28840C15}" srcOrd="13" destOrd="0" presId="urn:microsoft.com/office/officeart/2005/8/layout/list1"/>
    <dgm:cxn modelId="{48123F39-F2E1-0A43-9A5D-18B7E2A5EEBB}" type="presParOf" srcId="{73A43A60-02D7-4A41-985E-0D8628D6238D}" destId="{8A875E10-3C98-C546-8560-682860553FD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193BDFE-FAFD-8D45-95B4-63207272E65D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2604980E-DC64-FE49-AAD2-F0F8B23173EE}">
      <dgm:prSet phldrT="[Szöveg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dirty="0"/>
            <a:t>AI-</a:t>
          </a:r>
          <a:r>
            <a:rPr lang="hu-HU" dirty="0" err="1"/>
            <a:t>powered</a:t>
          </a:r>
          <a:r>
            <a:rPr lang="hu-HU" dirty="0"/>
            <a:t> </a:t>
          </a:r>
          <a:r>
            <a:rPr lang="hu-HU" dirty="0" err="1"/>
            <a:t>personalised</a:t>
          </a:r>
          <a:r>
            <a:rPr lang="hu-HU" dirty="0"/>
            <a:t> </a:t>
          </a:r>
          <a:r>
            <a:rPr lang="hu-HU" dirty="0" err="1"/>
            <a:t>learning</a:t>
          </a:r>
          <a:endParaRPr lang="hu-HU" dirty="0"/>
        </a:p>
      </dgm:t>
    </dgm:pt>
    <dgm:pt modelId="{1E9FB40C-0684-3B40-8413-F7D8B5BA1782}" type="parTrans" cxnId="{750D30FA-EE5A-644F-8D05-3978B1981A7C}">
      <dgm:prSet/>
      <dgm:spPr/>
      <dgm:t>
        <a:bodyPr/>
        <a:lstStyle/>
        <a:p>
          <a:endParaRPr lang="hu-HU"/>
        </a:p>
      </dgm:t>
    </dgm:pt>
    <dgm:pt modelId="{82F7081E-E5D8-7240-A789-6F672873052A}" type="sibTrans" cxnId="{750D30FA-EE5A-644F-8D05-3978B1981A7C}">
      <dgm:prSet/>
      <dgm:spPr/>
      <dgm:t>
        <a:bodyPr/>
        <a:lstStyle/>
        <a:p>
          <a:endParaRPr lang="hu-HU"/>
        </a:p>
      </dgm:t>
    </dgm:pt>
    <dgm:pt modelId="{4E6E993A-DE84-144D-929E-79B2CF09BD3D}">
      <dgm:prSet phldrT="[Szöveg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dirty="0" err="1"/>
            <a:t>Simulations</a:t>
          </a:r>
          <a:r>
            <a:rPr lang="hu-HU" dirty="0"/>
            <a:t>, </a:t>
          </a:r>
          <a:br>
            <a:rPr lang="hu-HU" dirty="0"/>
          </a:br>
          <a:r>
            <a:rPr lang="hu-HU" dirty="0"/>
            <a:t>VR/AR, and </a:t>
          </a:r>
          <a:r>
            <a:rPr lang="hu-HU" dirty="0" err="1"/>
            <a:t>immersive</a:t>
          </a:r>
          <a:r>
            <a:rPr lang="hu-HU" dirty="0"/>
            <a:t> </a:t>
          </a:r>
          <a:r>
            <a:rPr lang="hu-HU" dirty="0" err="1"/>
            <a:t>learning</a:t>
          </a:r>
          <a:endParaRPr lang="hu-HU" dirty="0"/>
        </a:p>
      </dgm:t>
    </dgm:pt>
    <dgm:pt modelId="{2B18CC6F-F93F-F44F-831E-1EBD49D9743A}" type="parTrans" cxnId="{F6BDDEDD-7B3E-1A42-955C-B5787DE29B5C}">
      <dgm:prSet/>
      <dgm:spPr/>
      <dgm:t>
        <a:bodyPr/>
        <a:lstStyle/>
        <a:p>
          <a:endParaRPr lang="hu-HU"/>
        </a:p>
      </dgm:t>
    </dgm:pt>
    <dgm:pt modelId="{FE779BDD-DD10-ED4B-8DD0-AE40AB02FDD3}" type="sibTrans" cxnId="{F6BDDEDD-7B3E-1A42-955C-B5787DE29B5C}">
      <dgm:prSet/>
      <dgm:spPr/>
      <dgm:t>
        <a:bodyPr/>
        <a:lstStyle/>
        <a:p>
          <a:endParaRPr lang="hu-HU"/>
        </a:p>
      </dgm:t>
    </dgm:pt>
    <dgm:pt modelId="{483180CA-7A19-144F-8B62-0E43A6835BF0}">
      <dgm:prSet phldrT="[Szöveg]"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train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learners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safely</a:t>
          </a:r>
          <a:r>
            <a:rPr lang="hu-HU" dirty="0">
              <a:solidFill>
                <a:srgbClr val="26968F"/>
              </a:solidFill>
            </a:rPr>
            <a:t> in </a:t>
          </a:r>
          <a:r>
            <a:rPr lang="hu-HU" dirty="0" err="1">
              <a:solidFill>
                <a:srgbClr val="26968F"/>
              </a:solidFill>
            </a:rPr>
            <a:t>hazardous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environments</a:t>
          </a:r>
          <a:endParaRPr lang="hu-HU" dirty="0">
            <a:solidFill>
              <a:srgbClr val="26968F"/>
            </a:solidFill>
          </a:endParaRPr>
        </a:p>
      </dgm:t>
    </dgm:pt>
    <dgm:pt modelId="{008BDA32-8B4D-DA41-A209-DBE03FF247DD}" type="parTrans" cxnId="{45E70A04-B227-124B-8CA2-DD3BEB430BC4}">
      <dgm:prSet/>
      <dgm:spPr/>
      <dgm:t>
        <a:bodyPr/>
        <a:lstStyle/>
        <a:p>
          <a:endParaRPr lang="hu-HU"/>
        </a:p>
      </dgm:t>
    </dgm:pt>
    <dgm:pt modelId="{F1EFA1F5-BB72-F54F-9663-F992F96A8C3B}" type="sibTrans" cxnId="{45E70A04-B227-124B-8CA2-DD3BEB430BC4}">
      <dgm:prSet/>
      <dgm:spPr/>
      <dgm:t>
        <a:bodyPr/>
        <a:lstStyle/>
        <a:p>
          <a:endParaRPr lang="hu-HU"/>
        </a:p>
      </dgm:t>
    </dgm:pt>
    <dgm:pt modelId="{8737C6C0-4FE5-4040-91AE-A33011E2BE6A}">
      <dgm:prSet phldrT="[Szöveg]"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personalised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learning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pathways</a:t>
          </a:r>
          <a:endParaRPr lang="hu-HU" dirty="0">
            <a:solidFill>
              <a:srgbClr val="26968F"/>
            </a:solidFill>
          </a:endParaRPr>
        </a:p>
      </dgm:t>
    </dgm:pt>
    <dgm:pt modelId="{D1906FEA-C9EF-F54E-8DB5-D8875E5B5BA6}" type="sibTrans" cxnId="{17BCE52E-426C-8241-BE71-0A0583791E4E}">
      <dgm:prSet/>
      <dgm:spPr/>
      <dgm:t>
        <a:bodyPr/>
        <a:lstStyle/>
        <a:p>
          <a:endParaRPr lang="hu-HU"/>
        </a:p>
      </dgm:t>
    </dgm:pt>
    <dgm:pt modelId="{D0BEEBA7-F9D5-B741-B4AB-C4C76E78F82E}" type="parTrans" cxnId="{17BCE52E-426C-8241-BE71-0A0583791E4E}">
      <dgm:prSet/>
      <dgm:spPr/>
      <dgm:t>
        <a:bodyPr/>
        <a:lstStyle/>
        <a:p>
          <a:endParaRPr lang="hu-HU"/>
        </a:p>
      </dgm:t>
    </dgm:pt>
    <dgm:pt modelId="{C21D5799-4A67-7446-BD89-5C85D82D577C}">
      <dgm:prSet/>
      <dgm:spPr/>
      <dgm:t>
        <a:bodyPr/>
        <a:lstStyle/>
        <a:p>
          <a:pPr algn="ctr"/>
          <a:endParaRPr lang="hu-HU" dirty="0" err="1">
            <a:solidFill>
              <a:srgbClr val="26968F"/>
            </a:solidFill>
          </a:endParaRPr>
        </a:p>
      </dgm:t>
    </dgm:pt>
    <dgm:pt modelId="{AE910C11-DA78-9F48-97C1-B1F501848CD4}" type="parTrans" cxnId="{DDE46C60-138C-3B43-8ABE-9BFCF1683C01}">
      <dgm:prSet/>
      <dgm:spPr/>
      <dgm:t>
        <a:bodyPr/>
        <a:lstStyle/>
        <a:p>
          <a:endParaRPr lang="hu-HU"/>
        </a:p>
      </dgm:t>
    </dgm:pt>
    <dgm:pt modelId="{614C17CD-7797-7B4D-803E-94CE7D7D099E}" type="sibTrans" cxnId="{DDE46C60-138C-3B43-8ABE-9BFCF1683C01}">
      <dgm:prSet/>
      <dgm:spPr/>
      <dgm:t>
        <a:bodyPr/>
        <a:lstStyle/>
        <a:p>
          <a:endParaRPr lang="hu-HU"/>
        </a:p>
      </dgm:t>
    </dgm:pt>
    <dgm:pt modelId="{38BF3E0E-9C67-AA4F-817C-D9572AC327B6}">
      <dgm:prSet phldrT="[Szöveg]"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automatic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adjustment</a:t>
          </a:r>
          <a:r>
            <a:rPr lang="hu-HU" dirty="0">
              <a:solidFill>
                <a:srgbClr val="26968F"/>
              </a:solidFill>
            </a:rPr>
            <a:t> of </a:t>
          </a:r>
          <a:r>
            <a:rPr lang="hu-HU" dirty="0" err="1">
              <a:solidFill>
                <a:srgbClr val="26968F"/>
              </a:solidFill>
            </a:rPr>
            <a:t>difficulty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levels</a:t>
          </a:r>
          <a:endParaRPr lang="hu-HU" dirty="0">
            <a:solidFill>
              <a:srgbClr val="26968F"/>
            </a:solidFill>
          </a:endParaRPr>
        </a:p>
      </dgm:t>
    </dgm:pt>
    <dgm:pt modelId="{52CD5404-AFCA-BA46-AEBE-3093EE7A7898}" type="parTrans" cxnId="{AFC8F29A-7854-504F-9588-572E9693BCEC}">
      <dgm:prSet/>
      <dgm:spPr/>
      <dgm:t>
        <a:bodyPr/>
        <a:lstStyle/>
        <a:p>
          <a:endParaRPr lang="hu-HU"/>
        </a:p>
      </dgm:t>
    </dgm:pt>
    <dgm:pt modelId="{76719D2F-4289-D24F-BF4B-E34D50391802}" type="sibTrans" cxnId="{AFC8F29A-7854-504F-9588-572E9693BCEC}">
      <dgm:prSet/>
      <dgm:spPr/>
      <dgm:t>
        <a:bodyPr/>
        <a:lstStyle/>
        <a:p>
          <a:endParaRPr lang="hu-HU"/>
        </a:p>
      </dgm:t>
    </dgm:pt>
    <dgm:pt modelId="{FE33133B-C78B-D645-BE1C-206FA437C9AF}">
      <dgm:prSet phldrT="[Szöveg]"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learning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analytics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that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identify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gaps</a:t>
          </a:r>
          <a:r>
            <a:rPr lang="hu-HU" dirty="0">
              <a:solidFill>
                <a:srgbClr val="26968F"/>
              </a:solidFill>
            </a:rPr>
            <a:t> in </a:t>
          </a:r>
          <a:r>
            <a:rPr lang="hu-HU" dirty="0" err="1">
              <a:solidFill>
                <a:srgbClr val="26968F"/>
              </a:solidFill>
            </a:rPr>
            <a:t>real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time</a:t>
          </a:r>
          <a:endParaRPr lang="hu-HU" dirty="0">
            <a:solidFill>
              <a:srgbClr val="26968F"/>
            </a:solidFill>
          </a:endParaRPr>
        </a:p>
      </dgm:t>
    </dgm:pt>
    <dgm:pt modelId="{BA9C7FE2-0346-3F42-9477-8EF730CC7DD1}" type="parTrans" cxnId="{34426644-0106-C245-B31E-A02606F9EB70}">
      <dgm:prSet/>
      <dgm:spPr/>
      <dgm:t>
        <a:bodyPr/>
        <a:lstStyle/>
        <a:p>
          <a:endParaRPr lang="hu-HU"/>
        </a:p>
      </dgm:t>
    </dgm:pt>
    <dgm:pt modelId="{A0F4F796-F4A2-D946-9138-D71313FB963A}" type="sibTrans" cxnId="{34426644-0106-C245-B31E-A02606F9EB70}">
      <dgm:prSet/>
      <dgm:spPr/>
      <dgm:t>
        <a:bodyPr/>
        <a:lstStyle/>
        <a:p>
          <a:endParaRPr lang="hu-HU"/>
        </a:p>
      </dgm:t>
    </dgm:pt>
    <dgm:pt modelId="{6A44E7EB-DEB2-804C-9DB7-E7A4278A18DC}">
      <dgm:prSet phldrT="[Szöveg]"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targeted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interventions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for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at-risk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learners</a:t>
          </a:r>
          <a:r>
            <a:rPr lang="hu-HU" dirty="0">
              <a:solidFill>
                <a:srgbClr val="26968F"/>
              </a:solidFill>
            </a:rPr>
            <a:t>.</a:t>
          </a:r>
        </a:p>
      </dgm:t>
    </dgm:pt>
    <dgm:pt modelId="{3E42D0BA-0CA9-1F4F-A572-3D5F384CD672}" type="parTrans" cxnId="{12AFD3AA-ED23-004C-B1C7-29CFF4AE1C05}">
      <dgm:prSet/>
      <dgm:spPr/>
      <dgm:t>
        <a:bodyPr/>
        <a:lstStyle/>
        <a:p>
          <a:endParaRPr lang="hu-HU"/>
        </a:p>
      </dgm:t>
    </dgm:pt>
    <dgm:pt modelId="{2E85842A-182B-3649-B8FA-25477F888483}" type="sibTrans" cxnId="{12AFD3AA-ED23-004C-B1C7-29CFF4AE1C05}">
      <dgm:prSet/>
      <dgm:spPr/>
      <dgm:t>
        <a:bodyPr/>
        <a:lstStyle/>
        <a:p>
          <a:endParaRPr lang="hu-HU"/>
        </a:p>
      </dgm:t>
    </dgm:pt>
    <dgm:pt modelId="{3D1D3D6D-E1D3-EF44-9788-659B572CD088}">
      <dgm:prSet/>
      <dgm:spPr/>
      <dgm:t>
        <a:bodyPr/>
        <a:lstStyle/>
        <a:p>
          <a:pPr algn="ctr"/>
          <a:endParaRPr lang="hu-HU" dirty="0">
            <a:solidFill>
              <a:srgbClr val="26968F"/>
            </a:solidFill>
          </a:endParaRPr>
        </a:p>
      </dgm:t>
    </dgm:pt>
    <dgm:pt modelId="{EBA82A10-A736-6944-BE52-28D4F93E9239}" type="parTrans" cxnId="{033789F7-060C-E347-B229-5D7A9AF62793}">
      <dgm:prSet/>
      <dgm:spPr/>
      <dgm:t>
        <a:bodyPr/>
        <a:lstStyle/>
        <a:p>
          <a:endParaRPr lang="hu-HU"/>
        </a:p>
      </dgm:t>
    </dgm:pt>
    <dgm:pt modelId="{430C7CF5-AD42-3149-A856-A26AA9ECDC6D}" type="sibTrans" cxnId="{033789F7-060C-E347-B229-5D7A9AF62793}">
      <dgm:prSet/>
      <dgm:spPr/>
      <dgm:t>
        <a:bodyPr/>
        <a:lstStyle/>
        <a:p>
          <a:endParaRPr lang="hu-HU"/>
        </a:p>
      </dgm:t>
    </dgm:pt>
    <dgm:pt modelId="{A886B7E3-9556-D348-8E76-D31C0B002F9E}">
      <dgm:prSet phldrT="[Szöveg]"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reduce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material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costs</a:t>
          </a:r>
          <a:endParaRPr lang="hu-HU" dirty="0">
            <a:solidFill>
              <a:srgbClr val="26968F"/>
            </a:solidFill>
          </a:endParaRPr>
        </a:p>
      </dgm:t>
    </dgm:pt>
    <dgm:pt modelId="{4EE508EB-1F00-D44B-BA5D-F6F26698D2A3}" type="parTrans" cxnId="{873C1E8A-86F5-5345-B525-18B9FB043A37}">
      <dgm:prSet/>
      <dgm:spPr/>
      <dgm:t>
        <a:bodyPr/>
        <a:lstStyle/>
        <a:p>
          <a:endParaRPr lang="hu-HU"/>
        </a:p>
      </dgm:t>
    </dgm:pt>
    <dgm:pt modelId="{75BFA940-8B3C-EE47-AD19-1F534DA1BD1A}" type="sibTrans" cxnId="{873C1E8A-86F5-5345-B525-18B9FB043A37}">
      <dgm:prSet/>
      <dgm:spPr/>
      <dgm:t>
        <a:bodyPr/>
        <a:lstStyle/>
        <a:p>
          <a:endParaRPr lang="hu-HU"/>
        </a:p>
      </dgm:t>
    </dgm:pt>
    <dgm:pt modelId="{FCF815D8-0335-5D49-ACE9-08B3C3F3678D}">
      <dgm:prSet phldrT="[Szöveg]"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increase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opportunities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for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practice</a:t>
          </a:r>
          <a:endParaRPr lang="hu-HU" dirty="0">
            <a:solidFill>
              <a:srgbClr val="26968F"/>
            </a:solidFill>
          </a:endParaRPr>
        </a:p>
      </dgm:t>
    </dgm:pt>
    <dgm:pt modelId="{83A9D1B7-01FA-DD4E-B3E8-5C11C999B097}" type="parTrans" cxnId="{CF9291D6-45C7-B242-A105-524115A69F1C}">
      <dgm:prSet/>
      <dgm:spPr/>
      <dgm:t>
        <a:bodyPr/>
        <a:lstStyle/>
        <a:p>
          <a:endParaRPr lang="hu-HU"/>
        </a:p>
      </dgm:t>
    </dgm:pt>
    <dgm:pt modelId="{C640F969-2B44-1649-B91C-ED06BAB23ED4}" type="sibTrans" cxnId="{CF9291D6-45C7-B242-A105-524115A69F1C}">
      <dgm:prSet/>
      <dgm:spPr/>
      <dgm:t>
        <a:bodyPr/>
        <a:lstStyle/>
        <a:p>
          <a:endParaRPr lang="hu-HU"/>
        </a:p>
      </dgm:t>
    </dgm:pt>
    <dgm:pt modelId="{EA394BD2-6968-7A4A-9D63-0B8EB80286DF}">
      <dgm:prSet phldrT="[Szöveg]"/>
      <dgm:spPr/>
      <dgm:t>
        <a:bodyPr/>
        <a:lstStyle/>
        <a:p>
          <a:pPr algn="ctr"/>
          <a:r>
            <a:rPr lang="hu-HU" dirty="0" err="1">
              <a:solidFill>
                <a:srgbClr val="26968F"/>
              </a:solidFill>
            </a:rPr>
            <a:t>provide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experiences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that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would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otherwise</a:t>
          </a:r>
          <a:r>
            <a:rPr lang="hu-HU" dirty="0">
              <a:solidFill>
                <a:srgbClr val="26968F"/>
              </a:solidFill>
            </a:rPr>
            <a:t> be </a:t>
          </a:r>
          <a:r>
            <a:rPr lang="hu-HU" dirty="0" err="1">
              <a:solidFill>
                <a:srgbClr val="26968F"/>
              </a:solidFill>
            </a:rPr>
            <a:t>impossible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or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too</a:t>
          </a:r>
          <a:r>
            <a:rPr lang="hu-HU" dirty="0">
              <a:solidFill>
                <a:srgbClr val="26968F"/>
              </a:solidFill>
            </a:rPr>
            <a:t> </a:t>
          </a:r>
          <a:r>
            <a:rPr lang="hu-HU" dirty="0" err="1">
              <a:solidFill>
                <a:srgbClr val="26968F"/>
              </a:solidFill>
            </a:rPr>
            <a:t>expensive</a:t>
          </a:r>
          <a:endParaRPr lang="hu-HU" dirty="0">
            <a:solidFill>
              <a:srgbClr val="26968F"/>
            </a:solidFill>
          </a:endParaRPr>
        </a:p>
      </dgm:t>
    </dgm:pt>
    <dgm:pt modelId="{55945B24-AC29-1048-AACA-D55F7DEA21C6}" type="parTrans" cxnId="{D80851BA-9798-704E-9493-734B48FC2130}">
      <dgm:prSet/>
      <dgm:spPr/>
      <dgm:t>
        <a:bodyPr/>
        <a:lstStyle/>
        <a:p>
          <a:endParaRPr lang="hu-HU"/>
        </a:p>
      </dgm:t>
    </dgm:pt>
    <dgm:pt modelId="{1D1E26FE-2EB9-2349-94CA-2C77AF7A0ABD}" type="sibTrans" cxnId="{D80851BA-9798-704E-9493-734B48FC2130}">
      <dgm:prSet/>
      <dgm:spPr/>
      <dgm:t>
        <a:bodyPr/>
        <a:lstStyle/>
        <a:p>
          <a:endParaRPr lang="hu-HU"/>
        </a:p>
      </dgm:t>
    </dgm:pt>
    <dgm:pt modelId="{38F96859-D030-6A4A-B140-5B0C15D56CB5}" type="pres">
      <dgm:prSet presAssocID="{3193BDFE-FAFD-8D45-95B4-63207272E65D}" presName="Name0" presStyleCnt="0">
        <dgm:presLayoutVars>
          <dgm:dir/>
          <dgm:animLvl val="lvl"/>
          <dgm:resizeHandles val="exact"/>
        </dgm:presLayoutVars>
      </dgm:prSet>
      <dgm:spPr/>
    </dgm:pt>
    <dgm:pt modelId="{C892F038-9A1D-8341-A76D-6087477EAB38}" type="pres">
      <dgm:prSet presAssocID="{2604980E-DC64-FE49-AAD2-F0F8B23173EE}" presName="composite" presStyleCnt="0"/>
      <dgm:spPr/>
    </dgm:pt>
    <dgm:pt modelId="{D5AF1DFD-96BA-2E4B-9726-3C9DA4AE4E55}" type="pres">
      <dgm:prSet presAssocID="{2604980E-DC64-FE49-AAD2-F0F8B23173E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1C5A2D84-2B73-6B4E-ACC4-814774D298A6}" type="pres">
      <dgm:prSet presAssocID="{2604980E-DC64-FE49-AAD2-F0F8B23173EE}" presName="desTx" presStyleLbl="alignAccFollowNode1" presStyleIdx="0" presStyleCnt="2" custScaleX="116840" custScaleY="88606" custLinFactNeighborY="-2407">
        <dgm:presLayoutVars>
          <dgm:bulletEnabled val="1"/>
        </dgm:presLayoutVars>
      </dgm:prSet>
      <dgm:spPr/>
    </dgm:pt>
    <dgm:pt modelId="{2A406F3E-6D24-9A42-A60D-B885D96EA403}" type="pres">
      <dgm:prSet presAssocID="{82F7081E-E5D8-7240-A789-6F672873052A}" presName="space" presStyleCnt="0"/>
      <dgm:spPr/>
    </dgm:pt>
    <dgm:pt modelId="{593C4736-707F-DB41-A793-2E1EBAE83345}" type="pres">
      <dgm:prSet presAssocID="{4E6E993A-DE84-144D-929E-79B2CF09BD3D}" presName="composite" presStyleCnt="0"/>
      <dgm:spPr/>
    </dgm:pt>
    <dgm:pt modelId="{746D47FE-35BD-2E42-86DA-CFB73FBF7F6B}" type="pres">
      <dgm:prSet presAssocID="{4E6E993A-DE84-144D-929E-79B2CF09BD3D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A237A493-606A-F249-AEA9-1DB97A4999C4}" type="pres">
      <dgm:prSet presAssocID="{4E6E993A-DE84-144D-929E-79B2CF09BD3D}" presName="desTx" presStyleLbl="alignAccFollowNode1" presStyleIdx="1" presStyleCnt="2" custScaleX="115417" custScaleY="84317" custLinFactNeighborX="1119" custLinFactNeighborY="-5173">
        <dgm:presLayoutVars>
          <dgm:bulletEnabled val="1"/>
        </dgm:presLayoutVars>
      </dgm:prSet>
      <dgm:spPr/>
    </dgm:pt>
  </dgm:ptLst>
  <dgm:cxnLst>
    <dgm:cxn modelId="{45E70A04-B227-124B-8CA2-DD3BEB430BC4}" srcId="{4E6E993A-DE84-144D-929E-79B2CF09BD3D}" destId="{483180CA-7A19-144F-8B62-0E43A6835BF0}" srcOrd="0" destOrd="0" parTransId="{008BDA32-8B4D-DA41-A209-DBE03FF247DD}" sibTransId="{F1EFA1F5-BB72-F54F-9663-F992F96A8C3B}"/>
    <dgm:cxn modelId="{91483913-2B34-D842-A59F-6E1390FBFB78}" type="presOf" srcId="{3193BDFE-FAFD-8D45-95B4-63207272E65D}" destId="{38F96859-D030-6A4A-B140-5B0C15D56CB5}" srcOrd="0" destOrd="0" presId="urn:microsoft.com/office/officeart/2005/8/layout/hList1"/>
    <dgm:cxn modelId="{8C95D318-EC87-0A46-8043-BFBF42B1F498}" type="presOf" srcId="{C21D5799-4A67-7446-BD89-5C85D82D577C}" destId="{1C5A2D84-2B73-6B4E-ACC4-814774D298A6}" srcOrd="0" destOrd="4" presId="urn:microsoft.com/office/officeart/2005/8/layout/hList1"/>
    <dgm:cxn modelId="{D0B69E22-8DAD-0046-99E6-C4770DD1621A}" type="presOf" srcId="{FE33133B-C78B-D645-BE1C-206FA437C9AF}" destId="{1C5A2D84-2B73-6B4E-ACC4-814774D298A6}" srcOrd="0" destOrd="2" presId="urn:microsoft.com/office/officeart/2005/8/layout/hList1"/>
    <dgm:cxn modelId="{17BCE52E-426C-8241-BE71-0A0583791E4E}" srcId="{2604980E-DC64-FE49-AAD2-F0F8B23173EE}" destId="{8737C6C0-4FE5-4040-91AE-A33011E2BE6A}" srcOrd="0" destOrd="0" parTransId="{D0BEEBA7-F9D5-B741-B4AB-C4C76E78F82E}" sibTransId="{D1906FEA-C9EF-F54E-8DB5-D8875E5B5BA6}"/>
    <dgm:cxn modelId="{34426644-0106-C245-B31E-A02606F9EB70}" srcId="{2604980E-DC64-FE49-AAD2-F0F8B23173EE}" destId="{FE33133B-C78B-D645-BE1C-206FA437C9AF}" srcOrd="2" destOrd="0" parTransId="{BA9C7FE2-0346-3F42-9477-8EF730CC7DD1}" sibTransId="{A0F4F796-F4A2-D946-9138-D71313FB963A}"/>
    <dgm:cxn modelId="{2AE36753-75C6-CE41-8471-67C1A9B74C2E}" type="presOf" srcId="{EA394BD2-6968-7A4A-9D63-0B8EB80286DF}" destId="{A237A493-606A-F249-AEA9-1DB97A4999C4}" srcOrd="0" destOrd="3" presId="urn:microsoft.com/office/officeart/2005/8/layout/hList1"/>
    <dgm:cxn modelId="{0BD27E5F-25AE-AB46-808A-63F56448C57F}" type="presOf" srcId="{4E6E993A-DE84-144D-929E-79B2CF09BD3D}" destId="{746D47FE-35BD-2E42-86DA-CFB73FBF7F6B}" srcOrd="0" destOrd="0" presId="urn:microsoft.com/office/officeart/2005/8/layout/hList1"/>
    <dgm:cxn modelId="{DDE46C60-138C-3B43-8ABE-9BFCF1683C01}" srcId="{2604980E-DC64-FE49-AAD2-F0F8B23173EE}" destId="{C21D5799-4A67-7446-BD89-5C85D82D577C}" srcOrd="4" destOrd="0" parTransId="{AE910C11-DA78-9F48-97C1-B1F501848CD4}" sibTransId="{614C17CD-7797-7B4D-803E-94CE7D7D099E}"/>
    <dgm:cxn modelId="{8844BA70-0CD8-4B48-B2A4-7C2E949DAD7E}" type="presOf" srcId="{A886B7E3-9556-D348-8E76-D31C0B002F9E}" destId="{A237A493-606A-F249-AEA9-1DB97A4999C4}" srcOrd="0" destOrd="1" presId="urn:microsoft.com/office/officeart/2005/8/layout/hList1"/>
    <dgm:cxn modelId="{873C1E8A-86F5-5345-B525-18B9FB043A37}" srcId="{4E6E993A-DE84-144D-929E-79B2CF09BD3D}" destId="{A886B7E3-9556-D348-8E76-D31C0B002F9E}" srcOrd="1" destOrd="0" parTransId="{4EE508EB-1F00-D44B-BA5D-F6F26698D2A3}" sibTransId="{75BFA940-8B3C-EE47-AD19-1F534DA1BD1A}"/>
    <dgm:cxn modelId="{52FBB88C-2D53-5D49-9D02-5B7764BC18F8}" type="presOf" srcId="{38BF3E0E-9C67-AA4F-817C-D9572AC327B6}" destId="{1C5A2D84-2B73-6B4E-ACC4-814774D298A6}" srcOrd="0" destOrd="1" presId="urn:microsoft.com/office/officeart/2005/8/layout/hList1"/>
    <dgm:cxn modelId="{4A77228D-FC4E-3E4F-80E3-1EE1BD800BAA}" type="presOf" srcId="{3D1D3D6D-E1D3-EF44-9788-659B572CD088}" destId="{A237A493-606A-F249-AEA9-1DB97A4999C4}" srcOrd="0" destOrd="4" presId="urn:microsoft.com/office/officeart/2005/8/layout/hList1"/>
    <dgm:cxn modelId="{AFC8F29A-7854-504F-9588-572E9693BCEC}" srcId="{2604980E-DC64-FE49-AAD2-F0F8B23173EE}" destId="{38BF3E0E-9C67-AA4F-817C-D9572AC327B6}" srcOrd="1" destOrd="0" parTransId="{52CD5404-AFCA-BA46-AEBE-3093EE7A7898}" sibTransId="{76719D2F-4289-D24F-BF4B-E34D50391802}"/>
    <dgm:cxn modelId="{F4AF3EA1-FF53-B742-9522-B54570FD093C}" type="presOf" srcId="{FCF815D8-0335-5D49-ACE9-08B3C3F3678D}" destId="{A237A493-606A-F249-AEA9-1DB97A4999C4}" srcOrd="0" destOrd="2" presId="urn:microsoft.com/office/officeart/2005/8/layout/hList1"/>
    <dgm:cxn modelId="{12AFD3AA-ED23-004C-B1C7-29CFF4AE1C05}" srcId="{2604980E-DC64-FE49-AAD2-F0F8B23173EE}" destId="{6A44E7EB-DEB2-804C-9DB7-E7A4278A18DC}" srcOrd="3" destOrd="0" parTransId="{3E42D0BA-0CA9-1F4F-A572-3D5F384CD672}" sibTransId="{2E85842A-182B-3649-B8FA-25477F888483}"/>
    <dgm:cxn modelId="{D80851BA-9798-704E-9493-734B48FC2130}" srcId="{4E6E993A-DE84-144D-929E-79B2CF09BD3D}" destId="{EA394BD2-6968-7A4A-9D63-0B8EB80286DF}" srcOrd="3" destOrd="0" parTransId="{55945B24-AC29-1048-AACA-D55F7DEA21C6}" sibTransId="{1D1E26FE-2EB9-2349-94CA-2C77AF7A0ABD}"/>
    <dgm:cxn modelId="{730574BA-447A-054C-90A0-75648792E36C}" type="presOf" srcId="{2604980E-DC64-FE49-AAD2-F0F8B23173EE}" destId="{D5AF1DFD-96BA-2E4B-9726-3C9DA4AE4E55}" srcOrd="0" destOrd="0" presId="urn:microsoft.com/office/officeart/2005/8/layout/hList1"/>
    <dgm:cxn modelId="{E701E1BF-0DE2-3C4F-AB49-17DA78D7EF5C}" type="presOf" srcId="{8737C6C0-4FE5-4040-91AE-A33011E2BE6A}" destId="{1C5A2D84-2B73-6B4E-ACC4-814774D298A6}" srcOrd="0" destOrd="0" presId="urn:microsoft.com/office/officeart/2005/8/layout/hList1"/>
    <dgm:cxn modelId="{AC531ED2-B345-B64F-A667-71518A033B4E}" type="presOf" srcId="{6A44E7EB-DEB2-804C-9DB7-E7A4278A18DC}" destId="{1C5A2D84-2B73-6B4E-ACC4-814774D298A6}" srcOrd="0" destOrd="3" presId="urn:microsoft.com/office/officeart/2005/8/layout/hList1"/>
    <dgm:cxn modelId="{CF9291D6-45C7-B242-A105-524115A69F1C}" srcId="{4E6E993A-DE84-144D-929E-79B2CF09BD3D}" destId="{FCF815D8-0335-5D49-ACE9-08B3C3F3678D}" srcOrd="2" destOrd="0" parTransId="{83A9D1B7-01FA-DD4E-B3E8-5C11C999B097}" sibTransId="{C640F969-2B44-1649-B91C-ED06BAB23ED4}"/>
    <dgm:cxn modelId="{F6BDDEDD-7B3E-1A42-955C-B5787DE29B5C}" srcId="{3193BDFE-FAFD-8D45-95B4-63207272E65D}" destId="{4E6E993A-DE84-144D-929E-79B2CF09BD3D}" srcOrd="1" destOrd="0" parTransId="{2B18CC6F-F93F-F44F-831E-1EBD49D9743A}" sibTransId="{FE779BDD-DD10-ED4B-8DD0-AE40AB02FDD3}"/>
    <dgm:cxn modelId="{CC354CF5-E01E-284C-AED7-816E6C3C02A2}" type="presOf" srcId="{483180CA-7A19-144F-8B62-0E43A6835BF0}" destId="{A237A493-606A-F249-AEA9-1DB97A4999C4}" srcOrd="0" destOrd="0" presId="urn:microsoft.com/office/officeart/2005/8/layout/hList1"/>
    <dgm:cxn modelId="{033789F7-060C-E347-B229-5D7A9AF62793}" srcId="{4E6E993A-DE84-144D-929E-79B2CF09BD3D}" destId="{3D1D3D6D-E1D3-EF44-9788-659B572CD088}" srcOrd="4" destOrd="0" parTransId="{EBA82A10-A736-6944-BE52-28D4F93E9239}" sibTransId="{430C7CF5-AD42-3149-A856-A26AA9ECDC6D}"/>
    <dgm:cxn modelId="{750D30FA-EE5A-644F-8D05-3978B1981A7C}" srcId="{3193BDFE-FAFD-8D45-95B4-63207272E65D}" destId="{2604980E-DC64-FE49-AAD2-F0F8B23173EE}" srcOrd="0" destOrd="0" parTransId="{1E9FB40C-0684-3B40-8413-F7D8B5BA1782}" sibTransId="{82F7081E-E5D8-7240-A789-6F672873052A}"/>
    <dgm:cxn modelId="{F58D8411-66DD-B74A-A9A9-48658BA4104F}" type="presParOf" srcId="{38F96859-D030-6A4A-B140-5B0C15D56CB5}" destId="{C892F038-9A1D-8341-A76D-6087477EAB38}" srcOrd="0" destOrd="0" presId="urn:microsoft.com/office/officeart/2005/8/layout/hList1"/>
    <dgm:cxn modelId="{52B06045-1382-A248-8AE1-864748C460AA}" type="presParOf" srcId="{C892F038-9A1D-8341-A76D-6087477EAB38}" destId="{D5AF1DFD-96BA-2E4B-9726-3C9DA4AE4E55}" srcOrd="0" destOrd="0" presId="urn:microsoft.com/office/officeart/2005/8/layout/hList1"/>
    <dgm:cxn modelId="{129AAF98-80C3-444E-8C59-AC9CA79FC2CC}" type="presParOf" srcId="{C892F038-9A1D-8341-A76D-6087477EAB38}" destId="{1C5A2D84-2B73-6B4E-ACC4-814774D298A6}" srcOrd="1" destOrd="0" presId="urn:microsoft.com/office/officeart/2005/8/layout/hList1"/>
    <dgm:cxn modelId="{958A3E04-F8B8-1448-AABF-919DCDD958EB}" type="presParOf" srcId="{38F96859-D030-6A4A-B140-5B0C15D56CB5}" destId="{2A406F3E-6D24-9A42-A60D-B885D96EA403}" srcOrd="1" destOrd="0" presId="urn:microsoft.com/office/officeart/2005/8/layout/hList1"/>
    <dgm:cxn modelId="{5B8C5B4A-DEC1-B041-8BB3-3FBE1BA4DAAF}" type="presParOf" srcId="{38F96859-D030-6A4A-B140-5B0C15D56CB5}" destId="{593C4736-707F-DB41-A793-2E1EBAE83345}" srcOrd="2" destOrd="0" presId="urn:microsoft.com/office/officeart/2005/8/layout/hList1"/>
    <dgm:cxn modelId="{85F7B14D-5C1B-B648-AB98-AFAC329625C8}" type="presParOf" srcId="{593C4736-707F-DB41-A793-2E1EBAE83345}" destId="{746D47FE-35BD-2E42-86DA-CFB73FBF7F6B}" srcOrd="0" destOrd="0" presId="urn:microsoft.com/office/officeart/2005/8/layout/hList1"/>
    <dgm:cxn modelId="{3C6F922F-C4C5-C146-B337-821CD6465ED7}" type="presParOf" srcId="{593C4736-707F-DB41-A793-2E1EBAE83345}" destId="{A237A493-606A-F249-AEA9-1DB97A4999C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827F85-F46E-E347-84C8-CBC423F5D1DB}">
      <dsp:nvSpPr>
        <dsp:cNvPr id="0" name=""/>
        <dsp:cNvSpPr/>
      </dsp:nvSpPr>
      <dsp:spPr>
        <a:xfrm>
          <a:off x="533887" y="0"/>
          <a:ext cx="6824126" cy="3219535"/>
        </a:xfrm>
        <a:prstGeom prst="rightArrow">
          <a:avLst/>
        </a:prstGeom>
        <a:solidFill>
          <a:srgbClr val="26968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F8270E-B052-4443-9F44-47DEC708C041}">
      <dsp:nvSpPr>
        <dsp:cNvPr id="0" name=""/>
        <dsp:cNvSpPr/>
      </dsp:nvSpPr>
      <dsp:spPr>
        <a:xfrm>
          <a:off x="8624" y="965860"/>
          <a:ext cx="2584136" cy="1287814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/>
            <a:t>The EU is </a:t>
          </a:r>
          <a:r>
            <a:rPr lang="hu-HU" sz="2200" kern="1200" dirty="0" err="1"/>
            <a:t>moving</a:t>
          </a:r>
          <a:r>
            <a:rPr lang="hu-HU" sz="2200" kern="1200" dirty="0"/>
            <a:t> </a:t>
          </a:r>
          <a:r>
            <a:rPr lang="hu-HU" sz="2200" kern="1200" dirty="0" err="1"/>
            <a:t>through</a:t>
          </a:r>
          <a:r>
            <a:rPr lang="hu-HU" sz="2200" kern="1200" dirty="0"/>
            <a:t> a </a:t>
          </a:r>
          <a:r>
            <a:rPr lang="hu-HU" sz="2200" kern="1200" dirty="0" err="1"/>
            <a:t>profound</a:t>
          </a:r>
          <a:r>
            <a:rPr lang="hu-HU" sz="2200" kern="1200" dirty="0"/>
            <a:t> </a:t>
          </a:r>
          <a:r>
            <a:rPr lang="hu-HU" sz="2200" kern="1200" dirty="0" err="1"/>
            <a:t>digital</a:t>
          </a:r>
          <a:r>
            <a:rPr lang="hu-HU" sz="2200" kern="1200" dirty="0"/>
            <a:t> </a:t>
          </a:r>
          <a:r>
            <a:rPr lang="hu-HU" sz="2200" kern="1200" dirty="0" err="1"/>
            <a:t>transition</a:t>
          </a:r>
          <a:endParaRPr lang="hu-HU" sz="2200" kern="1200" dirty="0"/>
        </a:p>
      </dsp:txBody>
      <dsp:txXfrm>
        <a:off x="71490" y="1028726"/>
        <a:ext cx="2458404" cy="1162082"/>
      </dsp:txXfrm>
    </dsp:sp>
    <dsp:sp modelId="{E7ECAB4A-80D6-444B-99CD-BFE95533228D}">
      <dsp:nvSpPr>
        <dsp:cNvPr id="0" name=""/>
        <dsp:cNvSpPr/>
      </dsp:nvSpPr>
      <dsp:spPr>
        <a:xfrm>
          <a:off x="2722123" y="965860"/>
          <a:ext cx="2584136" cy="1287814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 err="1"/>
            <a:t>Labour</a:t>
          </a:r>
          <a:r>
            <a:rPr lang="hu-HU" sz="2200" kern="1200" dirty="0"/>
            <a:t> </a:t>
          </a:r>
          <a:r>
            <a:rPr lang="hu-HU" sz="2200" kern="1200" dirty="0" err="1"/>
            <a:t>markets</a:t>
          </a:r>
          <a:r>
            <a:rPr lang="hu-HU" sz="2200" kern="1200" dirty="0"/>
            <a:t> </a:t>
          </a:r>
          <a:r>
            <a:rPr lang="hu-HU" sz="2200" kern="1200" dirty="0" err="1"/>
            <a:t>are</a:t>
          </a:r>
          <a:r>
            <a:rPr lang="hu-HU" sz="2200" kern="1200" dirty="0"/>
            <a:t> </a:t>
          </a:r>
          <a:r>
            <a:rPr lang="hu-HU" sz="2200" kern="1200" dirty="0" err="1"/>
            <a:t>transforming</a:t>
          </a:r>
          <a:r>
            <a:rPr lang="hu-HU" sz="2200" kern="1200" dirty="0"/>
            <a:t> </a:t>
          </a:r>
          <a:r>
            <a:rPr lang="hu-HU" sz="2200" kern="1200" dirty="0" err="1"/>
            <a:t>rapidly</a:t>
          </a:r>
          <a:endParaRPr lang="hu-HU" sz="2200" kern="1200" dirty="0"/>
        </a:p>
      </dsp:txBody>
      <dsp:txXfrm>
        <a:off x="2784989" y="1028726"/>
        <a:ext cx="2458404" cy="1162082"/>
      </dsp:txXfrm>
    </dsp:sp>
    <dsp:sp modelId="{10651C41-F89A-7846-B964-53A1AEC0A022}">
      <dsp:nvSpPr>
        <dsp:cNvPr id="0" name=""/>
        <dsp:cNvSpPr/>
      </dsp:nvSpPr>
      <dsp:spPr>
        <a:xfrm>
          <a:off x="5435623" y="965860"/>
          <a:ext cx="2584136" cy="1287814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/>
            <a:t>VET </a:t>
          </a:r>
          <a:r>
            <a:rPr lang="hu-HU" sz="2200" kern="1200" dirty="0" err="1"/>
            <a:t>carries</a:t>
          </a:r>
          <a:r>
            <a:rPr lang="hu-HU" sz="2200" kern="1200" dirty="0"/>
            <a:t> a </a:t>
          </a:r>
          <a:r>
            <a:rPr lang="hu-HU" sz="2200" kern="1200" dirty="0" err="1"/>
            <a:t>unique</a:t>
          </a:r>
          <a:r>
            <a:rPr lang="hu-HU" sz="2200" kern="1200" dirty="0"/>
            <a:t> </a:t>
          </a:r>
          <a:r>
            <a:rPr lang="hu-HU" sz="2200" kern="1200" dirty="0" err="1"/>
            <a:t>responsibility</a:t>
          </a:r>
          <a:endParaRPr lang="hu-HU" sz="2200" kern="1200" dirty="0"/>
        </a:p>
      </dsp:txBody>
      <dsp:txXfrm>
        <a:off x="5498489" y="1028726"/>
        <a:ext cx="2458404" cy="116208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AF1DFD-96BA-2E4B-9726-3C9DA4AE4E55}">
      <dsp:nvSpPr>
        <dsp:cNvPr id="0" name=""/>
        <dsp:cNvSpPr/>
      </dsp:nvSpPr>
      <dsp:spPr>
        <a:xfrm>
          <a:off x="160073" y="418373"/>
          <a:ext cx="1879559" cy="512144"/>
        </a:xfrm>
        <a:prstGeom prst="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/>
            <a:t>AI-</a:t>
          </a:r>
          <a:r>
            <a:rPr lang="hu-HU" sz="1400" kern="1200" dirty="0" err="1"/>
            <a:t>supported</a:t>
          </a:r>
          <a:r>
            <a:rPr lang="hu-HU" sz="1400" kern="1200" dirty="0"/>
            <a:t> </a:t>
          </a:r>
          <a:r>
            <a:rPr lang="hu-HU" sz="1400" kern="1200" dirty="0" err="1"/>
            <a:t>assessment</a:t>
          </a:r>
          <a:r>
            <a:rPr lang="hu-HU" sz="1400" kern="1200" dirty="0"/>
            <a:t> &amp; </a:t>
          </a:r>
          <a:r>
            <a:rPr lang="hu-HU" sz="1400" kern="1200" dirty="0" err="1"/>
            <a:t>tutoring</a:t>
          </a:r>
          <a:endParaRPr lang="hu-HU" sz="1400" kern="1200" dirty="0"/>
        </a:p>
      </dsp:txBody>
      <dsp:txXfrm>
        <a:off x="160073" y="418373"/>
        <a:ext cx="1879559" cy="512144"/>
      </dsp:txXfrm>
    </dsp:sp>
    <dsp:sp modelId="{1C5A2D84-2B73-6B4E-ACC4-814774D298A6}">
      <dsp:nvSpPr>
        <dsp:cNvPr id="0" name=""/>
        <dsp:cNvSpPr/>
      </dsp:nvSpPr>
      <dsp:spPr>
        <a:xfrm>
          <a:off x="1814" y="1025241"/>
          <a:ext cx="2196077" cy="25510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400" kern="1200" dirty="0">
              <a:solidFill>
                <a:srgbClr val="26968F"/>
              </a:solidFill>
            </a:rPr>
            <a:t>computer </a:t>
          </a:r>
          <a:r>
            <a:rPr lang="hu-HU" sz="1400" kern="1200" dirty="0" err="1">
              <a:solidFill>
                <a:srgbClr val="26968F"/>
              </a:solidFill>
            </a:rPr>
            <a:t>vision</a:t>
          </a:r>
          <a:r>
            <a:rPr lang="hu-HU" sz="1400" kern="1200" dirty="0">
              <a:solidFill>
                <a:srgbClr val="26968F"/>
              </a:solidFill>
            </a:rPr>
            <a:t> </a:t>
          </a:r>
          <a:r>
            <a:rPr lang="hu-HU" sz="1400" kern="1200" dirty="0" err="1">
              <a:solidFill>
                <a:srgbClr val="26968F"/>
              </a:solidFill>
            </a:rPr>
            <a:t>can</a:t>
          </a:r>
          <a:r>
            <a:rPr lang="hu-HU" sz="1400" kern="1200" dirty="0">
              <a:solidFill>
                <a:srgbClr val="26968F"/>
              </a:solidFill>
            </a:rPr>
            <a:t> </a:t>
          </a:r>
          <a:r>
            <a:rPr lang="hu-HU" sz="1400" kern="1200" dirty="0" err="1">
              <a:solidFill>
                <a:srgbClr val="26968F"/>
              </a:solidFill>
            </a:rPr>
            <a:t>analyse</a:t>
          </a:r>
          <a:r>
            <a:rPr lang="hu-HU" sz="1400" kern="1200" dirty="0">
              <a:solidFill>
                <a:srgbClr val="26968F"/>
              </a:solidFill>
            </a:rPr>
            <a:t> </a:t>
          </a:r>
          <a:r>
            <a:rPr lang="hu-HU" sz="1400" kern="1200" dirty="0" err="1">
              <a:solidFill>
                <a:srgbClr val="26968F"/>
              </a:solidFill>
            </a:rPr>
            <a:t>welding</a:t>
          </a:r>
          <a:r>
            <a:rPr lang="hu-HU" sz="1400" kern="1200" dirty="0">
              <a:solidFill>
                <a:srgbClr val="26968F"/>
              </a:solidFill>
            </a:rPr>
            <a:t> </a:t>
          </a:r>
          <a:r>
            <a:rPr lang="hu-HU" sz="1400" kern="1200" dirty="0" err="1">
              <a:solidFill>
                <a:srgbClr val="26968F"/>
              </a:solidFill>
            </a:rPr>
            <a:t>quality</a:t>
          </a:r>
          <a:r>
            <a:rPr lang="hu-HU" sz="1400" kern="1200" dirty="0">
              <a:solidFill>
                <a:srgbClr val="26968F"/>
              </a:solidFill>
            </a:rPr>
            <a:t> </a:t>
          </a:r>
          <a:r>
            <a:rPr lang="hu-HU" sz="1400" kern="1200" dirty="0" err="1">
              <a:solidFill>
                <a:srgbClr val="26968F"/>
              </a:solidFill>
            </a:rPr>
            <a:t>or</a:t>
          </a:r>
          <a:r>
            <a:rPr lang="hu-HU" sz="1400" kern="1200" dirty="0">
              <a:solidFill>
                <a:srgbClr val="26968F"/>
              </a:solidFill>
            </a:rPr>
            <a:t> </a:t>
          </a:r>
          <a:r>
            <a:rPr lang="hu-HU" sz="1400" kern="1200" dirty="0" err="1">
              <a:solidFill>
                <a:srgbClr val="26968F"/>
              </a:solidFill>
            </a:rPr>
            <a:t>hairdressing</a:t>
          </a:r>
          <a:r>
            <a:rPr lang="hu-HU" sz="1400" kern="1200" dirty="0">
              <a:solidFill>
                <a:srgbClr val="26968F"/>
              </a:solidFill>
            </a:rPr>
            <a:t> </a:t>
          </a:r>
          <a:r>
            <a:rPr lang="hu-HU" sz="1400" kern="1200" dirty="0" err="1">
              <a:solidFill>
                <a:srgbClr val="26968F"/>
              </a:solidFill>
            </a:rPr>
            <a:t>movements</a:t>
          </a:r>
          <a:r>
            <a:rPr lang="hu-HU" sz="1400" kern="1200" dirty="0">
              <a:solidFill>
                <a:srgbClr val="26968F"/>
              </a:solidFill>
            </a:rPr>
            <a:t>,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400" kern="1200" dirty="0">
              <a:solidFill>
                <a:srgbClr val="26968F"/>
              </a:solidFill>
            </a:rPr>
            <a:t>NLP-</a:t>
          </a:r>
          <a:r>
            <a:rPr lang="hu-HU" sz="1400" kern="1200" dirty="0" err="1">
              <a:solidFill>
                <a:srgbClr val="26968F"/>
              </a:solidFill>
            </a:rPr>
            <a:t>based</a:t>
          </a:r>
          <a:r>
            <a:rPr lang="hu-HU" sz="1400" kern="1200" dirty="0">
              <a:solidFill>
                <a:srgbClr val="26968F"/>
              </a:solidFill>
            </a:rPr>
            <a:t> </a:t>
          </a:r>
          <a:r>
            <a:rPr lang="hu-HU" sz="1400" kern="1200" dirty="0" err="1">
              <a:solidFill>
                <a:srgbClr val="26968F"/>
              </a:solidFill>
            </a:rPr>
            <a:t>tools</a:t>
          </a:r>
          <a:r>
            <a:rPr lang="hu-HU" sz="1400" kern="1200" dirty="0">
              <a:solidFill>
                <a:srgbClr val="26968F"/>
              </a:solidFill>
            </a:rPr>
            <a:t> </a:t>
          </a:r>
          <a:r>
            <a:rPr lang="hu-HU" sz="1400" kern="1200" dirty="0" err="1">
              <a:solidFill>
                <a:srgbClr val="26968F"/>
              </a:solidFill>
            </a:rPr>
            <a:t>can</a:t>
          </a:r>
          <a:r>
            <a:rPr lang="hu-HU" sz="1400" kern="1200" dirty="0">
              <a:solidFill>
                <a:srgbClr val="26968F"/>
              </a:solidFill>
            </a:rPr>
            <a:t> </a:t>
          </a:r>
          <a:r>
            <a:rPr lang="hu-HU" sz="1400" kern="1200" dirty="0" err="1">
              <a:solidFill>
                <a:srgbClr val="26968F"/>
              </a:solidFill>
            </a:rPr>
            <a:t>evaluate</a:t>
          </a:r>
          <a:r>
            <a:rPr lang="hu-HU" sz="1400" kern="1200" dirty="0">
              <a:solidFill>
                <a:srgbClr val="26968F"/>
              </a:solidFill>
            </a:rPr>
            <a:t> </a:t>
          </a:r>
          <a:r>
            <a:rPr lang="hu-HU" sz="1400" kern="1200" dirty="0" err="1">
              <a:solidFill>
                <a:srgbClr val="26968F"/>
              </a:solidFill>
            </a:rPr>
            <a:t>communication</a:t>
          </a:r>
          <a:r>
            <a:rPr lang="hu-HU" sz="1400" kern="1200" dirty="0">
              <a:solidFill>
                <a:srgbClr val="26968F"/>
              </a:solidFill>
            </a:rPr>
            <a:t> </a:t>
          </a:r>
          <a:r>
            <a:rPr lang="hu-HU" sz="1400" kern="1200" dirty="0" err="1">
              <a:solidFill>
                <a:srgbClr val="26968F"/>
              </a:solidFill>
            </a:rPr>
            <a:t>skills</a:t>
          </a:r>
          <a:r>
            <a:rPr lang="hu-HU" sz="1400" kern="1200" dirty="0">
              <a:solidFill>
                <a:srgbClr val="26968F"/>
              </a:solidFill>
            </a:rPr>
            <a:t>,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400" kern="1200" dirty="0">
              <a:solidFill>
                <a:srgbClr val="26968F"/>
              </a:solidFill>
            </a:rPr>
            <a:t>AI </a:t>
          </a:r>
          <a:r>
            <a:rPr lang="hu-HU" sz="1400" kern="1200" dirty="0" err="1">
              <a:solidFill>
                <a:srgbClr val="26968F"/>
              </a:solidFill>
            </a:rPr>
            <a:t>tutors</a:t>
          </a:r>
          <a:r>
            <a:rPr lang="hu-HU" sz="1400" kern="1200" dirty="0">
              <a:solidFill>
                <a:srgbClr val="26968F"/>
              </a:solidFill>
            </a:rPr>
            <a:t> </a:t>
          </a:r>
          <a:r>
            <a:rPr lang="hu-HU" sz="1400" kern="1200" dirty="0" err="1">
              <a:solidFill>
                <a:srgbClr val="26968F"/>
              </a:solidFill>
            </a:rPr>
            <a:t>can</a:t>
          </a:r>
          <a:r>
            <a:rPr lang="hu-HU" sz="1400" kern="1200" dirty="0">
              <a:solidFill>
                <a:srgbClr val="26968F"/>
              </a:solidFill>
            </a:rPr>
            <a:t> </a:t>
          </a:r>
          <a:r>
            <a:rPr lang="hu-HU" sz="1400" kern="1200" dirty="0" err="1">
              <a:solidFill>
                <a:srgbClr val="26968F"/>
              </a:solidFill>
            </a:rPr>
            <a:t>provide</a:t>
          </a:r>
          <a:r>
            <a:rPr lang="hu-HU" sz="1400" kern="1200" dirty="0">
              <a:solidFill>
                <a:srgbClr val="26968F"/>
              </a:solidFill>
            </a:rPr>
            <a:t> </a:t>
          </a:r>
          <a:r>
            <a:rPr lang="hu-HU" sz="1400" kern="1200" dirty="0" err="1">
              <a:solidFill>
                <a:srgbClr val="26968F"/>
              </a:solidFill>
            </a:rPr>
            <a:t>immediate</a:t>
          </a:r>
          <a:r>
            <a:rPr lang="hu-HU" sz="1400" kern="1200" dirty="0">
              <a:solidFill>
                <a:srgbClr val="26968F"/>
              </a:solidFill>
            </a:rPr>
            <a:t> </a:t>
          </a:r>
          <a:r>
            <a:rPr lang="hu-HU" sz="1400" kern="1200" dirty="0" err="1">
              <a:solidFill>
                <a:srgbClr val="26968F"/>
              </a:solidFill>
            </a:rPr>
            <a:t>feedback</a:t>
          </a:r>
          <a:r>
            <a:rPr lang="hu-HU" sz="1400" kern="1200" dirty="0">
              <a:solidFill>
                <a:srgbClr val="26968F"/>
              </a:solidFill>
            </a:rPr>
            <a:t> </a:t>
          </a:r>
          <a:r>
            <a:rPr lang="hu-HU" sz="1400" kern="1200" dirty="0" err="1">
              <a:solidFill>
                <a:srgbClr val="26968F"/>
              </a:solidFill>
            </a:rPr>
            <a:t>on</a:t>
          </a:r>
          <a:r>
            <a:rPr lang="hu-HU" sz="1400" kern="1200" dirty="0">
              <a:solidFill>
                <a:srgbClr val="26968F"/>
              </a:solidFill>
            </a:rPr>
            <a:t> </a:t>
          </a:r>
          <a:r>
            <a:rPr lang="hu-HU" sz="1400" kern="1200" dirty="0" err="1">
              <a:solidFill>
                <a:srgbClr val="26968F"/>
              </a:solidFill>
            </a:rPr>
            <a:t>practical</a:t>
          </a:r>
          <a:r>
            <a:rPr lang="hu-HU" sz="1400" kern="1200" dirty="0">
              <a:solidFill>
                <a:srgbClr val="26968F"/>
              </a:solidFill>
            </a:rPr>
            <a:t> </a:t>
          </a:r>
          <a:r>
            <a:rPr lang="hu-HU" sz="1400" kern="1200" dirty="0" err="1">
              <a:solidFill>
                <a:srgbClr val="26968F"/>
              </a:solidFill>
            </a:rPr>
            <a:t>tasks</a:t>
          </a:r>
          <a:endParaRPr lang="hu-HU" sz="1400" kern="1200" dirty="0">
            <a:solidFill>
              <a:srgbClr val="26968F"/>
            </a:solidFill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u-HU" sz="1400" kern="1200" dirty="0" err="1">
            <a:solidFill>
              <a:srgbClr val="26968F"/>
            </a:solidFill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u-HU" sz="1400" kern="1200" dirty="0" err="1">
            <a:solidFill>
              <a:srgbClr val="26968F"/>
            </a:solidFill>
          </a:endParaRPr>
        </a:p>
      </dsp:txBody>
      <dsp:txXfrm>
        <a:off x="1814" y="1025241"/>
        <a:ext cx="2196077" cy="2551084"/>
      </dsp:txXfrm>
    </dsp:sp>
    <dsp:sp modelId="{746D47FE-35BD-2E42-86DA-CFB73FBF7F6B}">
      <dsp:nvSpPr>
        <dsp:cNvPr id="0" name=""/>
        <dsp:cNvSpPr/>
      </dsp:nvSpPr>
      <dsp:spPr>
        <a:xfrm>
          <a:off x="2605916" y="449244"/>
          <a:ext cx="1879559" cy="512144"/>
        </a:xfrm>
        <a:prstGeom prst="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 err="1"/>
            <a:t>Robotics</a:t>
          </a:r>
          <a:r>
            <a:rPr lang="hu-HU" sz="1400" kern="1200" dirty="0"/>
            <a:t>, </a:t>
          </a:r>
          <a:r>
            <a:rPr lang="hu-HU" sz="1400" kern="1200" dirty="0" err="1"/>
            <a:t>IoT</a:t>
          </a:r>
          <a:r>
            <a:rPr lang="hu-HU" sz="1400" kern="1200" dirty="0"/>
            <a:t>, </a:t>
          </a:r>
          <a:r>
            <a:rPr lang="hu-HU" sz="1400" kern="1200" dirty="0" err="1"/>
            <a:t>smart</a:t>
          </a:r>
          <a:r>
            <a:rPr lang="hu-HU" sz="1400" kern="1200" dirty="0"/>
            <a:t> </a:t>
          </a:r>
          <a:r>
            <a:rPr lang="hu-HU" sz="1400" kern="1200" dirty="0" err="1"/>
            <a:t>equipment</a:t>
          </a:r>
          <a:r>
            <a:rPr lang="hu-HU" sz="1400" kern="1200" dirty="0"/>
            <a:t> in VET </a:t>
          </a:r>
          <a:r>
            <a:rPr lang="hu-HU" sz="1400" kern="1200" dirty="0" err="1"/>
            <a:t>labs</a:t>
          </a:r>
          <a:endParaRPr lang="hu-HU" sz="1400" kern="1200" dirty="0"/>
        </a:p>
      </dsp:txBody>
      <dsp:txXfrm>
        <a:off x="2605916" y="449244"/>
        <a:ext cx="1879559" cy="512144"/>
      </dsp:txXfrm>
    </dsp:sp>
    <dsp:sp modelId="{A237A493-606A-F249-AEA9-1DB97A4999C4}">
      <dsp:nvSpPr>
        <dsp:cNvPr id="0" name=""/>
        <dsp:cNvSpPr/>
      </dsp:nvSpPr>
      <dsp:spPr>
        <a:xfrm>
          <a:off x="2462844" y="1038219"/>
          <a:ext cx="2169331" cy="242759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400" kern="1200" dirty="0" err="1">
              <a:solidFill>
                <a:srgbClr val="26968F"/>
              </a:solidFill>
            </a:rPr>
            <a:t>realistic</a:t>
          </a:r>
          <a:r>
            <a:rPr lang="hu-HU" sz="1400" kern="1200" dirty="0">
              <a:solidFill>
                <a:srgbClr val="26968F"/>
              </a:solidFill>
            </a:rPr>
            <a:t> </a:t>
          </a:r>
          <a:r>
            <a:rPr lang="hu-HU" sz="1400" kern="1200" dirty="0" err="1">
              <a:solidFill>
                <a:srgbClr val="26968F"/>
              </a:solidFill>
            </a:rPr>
            <a:t>work</a:t>
          </a:r>
          <a:r>
            <a:rPr lang="hu-HU" sz="1400" kern="1200" dirty="0">
              <a:solidFill>
                <a:srgbClr val="26968F"/>
              </a:solidFill>
            </a:rPr>
            <a:t> </a:t>
          </a:r>
          <a:r>
            <a:rPr lang="hu-HU" sz="1400" kern="1200" dirty="0" err="1">
              <a:solidFill>
                <a:srgbClr val="26968F"/>
              </a:solidFill>
            </a:rPr>
            <a:t>simulations</a:t>
          </a:r>
          <a:r>
            <a:rPr lang="hu-HU" sz="1400" kern="1200" dirty="0">
              <a:solidFill>
                <a:srgbClr val="26968F"/>
              </a:solidFill>
            </a:rPr>
            <a:t>,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400" kern="1200" dirty="0" err="1">
              <a:solidFill>
                <a:srgbClr val="26968F"/>
              </a:solidFill>
            </a:rPr>
            <a:t>up-to-date</a:t>
          </a:r>
          <a:r>
            <a:rPr lang="hu-HU" sz="1400" kern="1200" dirty="0">
              <a:solidFill>
                <a:srgbClr val="26968F"/>
              </a:solidFill>
            </a:rPr>
            <a:t> </a:t>
          </a:r>
          <a:r>
            <a:rPr lang="hu-HU" sz="1400" kern="1200" dirty="0" err="1">
              <a:solidFill>
                <a:srgbClr val="26968F"/>
              </a:solidFill>
            </a:rPr>
            <a:t>training</a:t>
          </a:r>
          <a:r>
            <a:rPr lang="hu-HU" sz="1400" kern="1200" dirty="0">
              <a:solidFill>
                <a:srgbClr val="26968F"/>
              </a:solidFill>
            </a:rPr>
            <a:t> </a:t>
          </a:r>
          <a:r>
            <a:rPr lang="hu-HU" sz="1400" kern="1200" dirty="0" err="1">
              <a:solidFill>
                <a:srgbClr val="26968F"/>
              </a:solidFill>
            </a:rPr>
            <a:t>aligned with</a:t>
          </a:r>
          <a:r>
            <a:rPr lang="hu-HU" sz="1400" kern="1200" dirty="0">
              <a:solidFill>
                <a:srgbClr val="26968F"/>
              </a:solidFill>
            </a:rPr>
            <a:t> </a:t>
          </a:r>
          <a:r>
            <a:rPr lang="hu-HU" sz="1400" kern="1200" dirty="0" err="1">
              <a:solidFill>
                <a:srgbClr val="26968F"/>
              </a:solidFill>
            </a:rPr>
            <a:t>employer</a:t>
          </a:r>
          <a:r>
            <a:rPr lang="hu-HU" sz="1400" kern="1200" dirty="0">
              <a:solidFill>
                <a:srgbClr val="26968F"/>
              </a:solidFill>
            </a:rPr>
            <a:t> </a:t>
          </a:r>
          <a:r>
            <a:rPr lang="hu-HU" sz="1400" kern="1200" dirty="0" err="1">
              <a:solidFill>
                <a:srgbClr val="26968F"/>
              </a:solidFill>
            </a:rPr>
            <a:t>needs</a:t>
          </a:r>
          <a:r>
            <a:rPr lang="hu-HU" sz="1400" kern="1200" dirty="0">
              <a:solidFill>
                <a:srgbClr val="26968F"/>
              </a:solidFill>
            </a:rPr>
            <a:t>,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400" kern="1200" dirty="0" err="1">
              <a:solidFill>
                <a:srgbClr val="26968F"/>
              </a:solidFill>
            </a:rPr>
            <a:t>digital-readiness</a:t>
          </a:r>
          <a:r>
            <a:rPr lang="hu-HU" sz="1400" kern="1200" dirty="0">
              <a:solidFill>
                <a:srgbClr val="26968F"/>
              </a:solidFill>
            </a:rPr>
            <a:t> </a:t>
          </a:r>
          <a:r>
            <a:rPr lang="hu-HU" sz="1400" kern="1200" dirty="0" err="1">
              <a:solidFill>
                <a:srgbClr val="26968F"/>
              </a:solidFill>
            </a:rPr>
            <a:t>for</a:t>
          </a:r>
          <a:r>
            <a:rPr lang="hu-HU" sz="1400" kern="1200" dirty="0">
              <a:solidFill>
                <a:srgbClr val="26968F"/>
              </a:solidFill>
            </a:rPr>
            <a:t> </a:t>
          </a:r>
          <a:r>
            <a:rPr lang="hu-HU" sz="1400" kern="1200" dirty="0" err="1">
              <a:solidFill>
                <a:srgbClr val="26968F"/>
              </a:solidFill>
            </a:rPr>
            <a:t>Industry</a:t>
          </a:r>
          <a:r>
            <a:rPr lang="hu-HU" sz="1400" kern="1200" dirty="0">
              <a:solidFill>
                <a:srgbClr val="26968F"/>
              </a:solidFill>
            </a:rPr>
            <a:t> 4.0 and 5.0 </a:t>
          </a:r>
          <a:r>
            <a:rPr lang="hu-HU" sz="1400" kern="1200" dirty="0" err="1">
              <a:solidFill>
                <a:srgbClr val="26968F"/>
              </a:solidFill>
            </a:rPr>
            <a:t>roles</a:t>
          </a:r>
          <a:endParaRPr lang="hu-HU" sz="1400" kern="1200" dirty="0">
            <a:solidFill>
              <a:srgbClr val="26968F"/>
            </a:solidFill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u-HU" sz="1400" kern="1200" dirty="0" err="1">
            <a:solidFill>
              <a:srgbClr val="26968F"/>
            </a:solidFill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u-HU" sz="1400" kern="1200" dirty="0">
            <a:solidFill>
              <a:srgbClr val="26968F"/>
            </a:solidFill>
          </a:endParaRPr>
        </a:p>
      </dsp:txBody>
      <dsp:txXfrm>
        <a:off x="2462844" y="1038219"/>
        <a:ext cx="2169331" cy="242759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AF1DFD-96BA-2E4B-9726-3C9DA4AE4E55}">
      <dsp:nvSpPr>
        <dsp:cNvPr id="0" name=""/>
        <dsp:cNvSpPr/>
      </dsp:nvSpPr>
      <dsp:spPr>
        <a:xfrm>
          <a:off x="334747" y="12682"/>
          <a:ext cx="3962681" cy="604800"/>
        </a:xfrm>
        <a:prstGeom prst="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 err="1"/>
            <a:t>Generative</a:t>
          </a:r>
          <a:r>
            <a:rPr lang="hu-HU" sz="2100" kern="1200" dirty="0"/>
            <a:t> AI</a:t>
          </a:r>
        </a:p>
      </dsp:txBody>
      <dsp:txXfrm>
        <a:off x="334747" y="12682"/>
        <a:ext cx="3962681" cy="604800"/>
      </dsp:txXfrm>
    </dsp:sp>
    <dsp:sp modelId="{1C5A2D84-2B73-6B4E-ACC4-814774D298A6}">
      <dsp:nvSpPr>
        <dsp:cNvPr id="0" name=""/>
        <dsp:cNvSpPr/>
      </dsp:nvSpPr>
      <dsp:spPr>
        <a:xfrm>
          <a:off x="1089" y="737280"/>
          <a:ext cx="4629997" cy="32263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ct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100" kern="1200" dirty="0" err="1">
              <a:solidFill>
                <a:srgbClr val="26968F"/>
              </a:solidFill>
            </a:rPr>
            <a:t>generate</a:t>
          </a:r>
          <a:r>
            <a:rPr lang="hu-HU" sz="2100" kern="1200" dirty="0">
              <a:solidFill>
                <a:srgbClr val="26968F"/>
              </a:solidFill>
            </a:rPr>
            <a:t> </a:t>
          </a:r>
          <a:r>
            <a:rPr lang="hu-HU" sz="2100" kern="1200" dirty="0" err="1">
              <a:solidFill>
                <a:srgbClr val="26968F"/>
              </a:solidFill>
            </a:rPr>
            <a:t>customised</a:t>
          </a:r>
          <a:r>
            <a:rPr lang="hu-HU" sz="2100" kern="1200" dirty="0">
              <a:solidFill>
                <a:srgbClr val="26968F"/>
              </a:solidFill>
            </a:rPr>
            <a:t> </a:t>
          </a:r>
          <a:r>
            <a:rPr lang="hu-HU" sz="2100" kern="1200" dirty="0" err="1">
              <a:solidFill>
                <a:srgbClr val="26968F"/>
              </a:solidFill>
            </a:rPr>
            <a:t>case</a:t>
          </a:r>
          <a:r>
            <a:rPr lang="hu-HU" sz="2100" kern="1200" dirty="0">
              <a:solidFill>
                <a:srgbClr val="26968F"/>
              </a:solidFill>
            </a:rPr>
            <a:t> </a:t>
          </a:r>
          <a:r>
            <a:rPr lang="hu-HU" sz="2100" kern="1200" dirty="0" err="1">
              <a:solidFill>
                <a:srgbClr val="26968F"/>
              </a:solidFill>
            </a:rPr>
            <a:t>studies</a:t>
          </a:r>
          <a:r>
            <a:rPr lang="hu-HU" sz="2100" kern="1200" dirty="0">
              <a:solidFill>
                <a:srgbClr val="26968F"/>
              </a:solidFill>
            </a:rPr>
            <a:t> </a:t>
          </a:r>
          <a:r>
            <a:rPr lang="hu-HU" sz="2100" kern="1200" dirty="0" err="1">
              <a:solidFill>
                <a:srgbClr val="26968F"/>
              </a:solidFill>
            </a:rPr>
            <a:t>or</a:t>
          </a:r>
          <a:r>
            <a:rPr lang="hu-HU" sz="2100" kern="1200" dirty="0">
              <a:solidFill>
                <a:srgbClr val="26968F"/>
              </a:solidFill>
            </a:rPr>
            <a:t> </a:t>
          </a:r>
          <a:r>
            <a:rPr lang="hu-HU" sz="2100" kern="1200" dirty="0" err="1">
              <a:solidFill>
                <a:srgbClr val="26968F"/>
              </a:solidFill>
            </a:rPr>
            <a:t>role</a:t>
          </a:r>
          <a:r>
            <a:rPr lang="hu-HU" sz="2100" kern="1200" dirty="0">
              <a:solidFill>
                <a:srgbClr val="26968F"/>
              </a:solidFill>
            </a:rPr>
            <a:t>-play </a:t>
          </a:r>
          <a:r>
            <a:rPr lang="hu-HU" sz="2100" kern="1200" dirty="0" err="1">
              <a:solidFill>
                <a:srgbClr val="26968F"/>
              </a:solidFill>
            </a:rPr>
            <a:t>scenarios</a:t>
          </a:r>
          <a:r>
            <a:rPr lang="hu-HU" sz="2100" kern="1200" dirty="0">
              <a:solidFill>
                <a:srgbClr val="26968F"/>
              </a:solidFill>
            </a:rPr>
            <a:t>,</a:t>
          </a:r>
        </a:p>
        <a:p>
          <a:pPr marL="228600" lvl="1" indent="-228600" algn="ct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100" kern="1200" dirty="0" err="1">
              <a:solidFill>
                <a:srgbClr val="26968F"/>
              </a:solidFill>
            </a:rPr>
            <a:t>translate</a:t>
          </a:r>
          <a:r>
            <a:rPr lang="hu-HU" sz="2100" kern="1200" dirty="0">
              <a:solidFill>
                <a:srgbClr val="26968F"/>
              </a:solidFill>
            </a:rPr>
            <a:t> </a:t>
          </a:r>
          <a:r>
            <a:rPr lang="hu-HU" sz="2100" kern="1200" dirty="0" err="1">
              <a:solidFill>
                <a:srgbClr val="26968F"/>
              </a:solidFill>
            </a:rPr>
            <a:t>technical</a:t>
          </a:r>
          <a:r>
            <a:rPr lang="hu-HU" sz="2100" kern="1200" dirty="0">
              <a:solidFill>
                <a:srgbClr val="26968F"/>
              </a:solidFill>
            </a:rPr>
            <a:t> </a:t>
          </a:r>
          <a:r>
            <a:rPr lang="hu-HU" sz="2100" kern="1200" dirty="0" err="1">
              <a:solidFill>
                <a:srgbClr val="26968F"/>
              </a:solidFill>
            </a:rPr>
            <a:t>content</a:t>
          </a:r>
          <a:r>
            <a:rPr lang="hu-HU" sz="2100" kern="1200" dirty="0">
              <a:solidFill>
                <a:srgbClr val="26968F"/>
              </a:solidFill>
            </a:rPr>
            <a:t> </a:t>
          </a:r>
          <a:r>
            <a:rPr lang="hu-HU" sz="2100" kern="1200" dirty="0" err="1">
              <a:solidFill>
                <a:srgbClr val="26968F"/>
              </a:solidFill>
            </a:rPr>
            <a:t>into</a:t>
          </a:r>
          <a:r>
            <a:rPr lang="hu-HU" sz="2100" kern="1200" dirty="0">
              <a:solidFill>
                <a:srgbClr val="26968F"/>
              </a:solidFill>
            </a:rPr>
            <a:t> </a:t>
          </a:r>
          <a:r>
            <a:rPr lang="hu-HU" sz="2100" kern="1200" dirty="0" err="1">
              <a:solidFill>
                <a:srgbClr val="26968F"/>
              </a:solidFill>
            </a:rPr>
            <a:t>multiple</a:t>
          </a:r>
          <a:r>
            <a:rPr lang="hu-HU" sz="2100" kern="1200" dirty="0">
              <a:solidFill>
                <a:srgbClr val="26968F"/>
              </a:solidFill>
            </a:rPr>
            <a:t> </a:t>
          </a:r>
          <a:r>
            <a:rPr lang="hu-HU" sz="2100" kern="1200" dirty="0" err="1">
              <a:solidFill>
                <a:srgbClr val="26968F"/>
              </a:solidFill>
            </a:rPr>
            <a:t>languages</a:t>
          </a:r>
          <a:r>
            <a:rPr lang="hu-HU" sz="2100" kern="1200" dirty="0">
              <a:solidFill>
                <a:srgbClr val="26968F"/>
              </a:solidFill>
            </a:rPr>
            <a:t>,</a:t>
          </a:r>
        </a:p>
        <a:p>
          <a:pPr marL="228600" lvl="1" indent="-228600" algn="ct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100" kern="1200" dirty="0" err="1">
              <a:solidFill>
                <a:srgbClr val="26968F"/>
              </a:solidFill>
            </a:rPr>
            <a:t>draft</a:t>
          </a:r>
          <a:r>
            <a:rPr lang="hu-HU" sz="2100" kern="1200" dirty="0">
              <a:solidFill>
                <a:srgbClr val="26968F"/>
              </a:solidFill>
            </a:rPr>
            <a:t> </a:t>
          </a:r>
          <a:r>
            <a:rPr lang="hu-HU" sz="2100" kern="1200" dirty="0" err="1">
              <a:solidFill>
                <a:srgbClr val="26968F"/>
              </a:solidFill>
            </a:rPr>
            <a:t>initial</a:t>
          </a:r>
          <a:r>
            <a:rPr lang="hu-HU" sz="2100" kern="1200" dirty="0">
              <a:solidFill>
                <a:srgbClr val="26968F"/>
              </a:solidFill>
            </a:rPr>
            <a:t> </a:t>
          </a:r>
          <a:r>
            <a:rPr lang="hu-HU" sz="2100" kern="1200" dirty="0" err="1">
              <a:solidFill>
                <a:srgbClr val="26968F"/>
              </a:solidFill>
            </a:rPr>
            <a:t>versions</a:t>
          </a:r>
          <a:r>
            <a:rPr lang="hu-HU" sz="2100" kern="1200" dirty="0">
              <a:solidFill>
                <a:srgbClr val="26968F"/>
              </a:solidFill>
            </a:rPr>
            <a:t> of </a:t>
          </a:r>
          <a:r>
            <a:rPr lang="hu-HU" sz="2100" kern="1200" dirty="0" err="1">
              <a:solidFill>
                <a:srgbClr val="26968F"/>
              </a:solidFill>
            </a:rPr>
            <a:t>learning</a:t>
          </a:r>
          <a:r>
            <a:rPr lang="hu-HU" sz="2100" kern="1200" dirty="0">
              <a:solidFill>
                <a:srgbClr val="26968F"/>
              </a:solidFill>
            </a:rPr>
            <a:t> </a:t>
          </a:r>
          <a:r>
            <a:rPr lang="hu-HU" sz="2100" kern="1200" dirty="0" err="1">
              <a:solidFill>
                <a:srgbClr val="26968F"/>
              </a:solidFill>
            </a:rPr>
            <a:t>materials</a:t>
          </a:r>
          <a:r>
            <a:rPr lang="hu-HU" sz="2100" kern="1200" dirty="0">
              <a:solidFill>
                <a:srgbClr val="26968F"/>
              </a:solidFill>
            </a:rPr>
            <a:t>,</a:t>
          </a:r>
        </a:p>
        <a:p>
          <a:pPr marL="228600" lvl="1" indent="-228600" algn="ct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100" kern="1200" dirty="0" err="1">
              <a:solidFill>
                <a:srgbClr val="26968F"/>
              </a:solidFill>
            </a:rPr>
            <a:t>support</a:t>
          </a:r>
          <a:r>
            <a:rPr lang="hu-HU" sz="2100" kern="1200" dirty="0">
              <a:solidFill>
                <a:srgbClr val="26968F"/>
              </a:solidFill>
            </a:rPr>
            <a:t> </a:t>
          </a:r>
          <a:r>
            <a:rPr lang="hu-HU" sz="2100" kern="1200" dirty="0" err="1">
              <a:solidFill>
                <a:srgbClr val="26968F"/>
              </a:solidFill>
            </a:rPr>
            <a:t>inclusion</a:t>
          </a:r>
          <a:r>
            <a:rPr lang="hu-HU" sz="2100" kern="1200" dirty="0">
              <a:solidFill>
                <a:srgbClr val="26968F"/>
              </a:solidFill>
            </a:rPr>
            <a:t> </a:t>
          </a:r>
          <a:r>
            <a:rPr lang="hu-HU" sz="2100" kern="1200" dirty="0" err="1">
              <a:solidFill>
                <a:srgbClr val="26968F"/>
              </a:solidFill>
            </a:rPr>
            <a:t>by</a:t>
          </a:r>
          <a:r>
            <a:rPr lang="hu-HU" sz="2100" kern="1200" dirty="0">
              <a:solidFill>
                <a:srgbClr val="26968F"/>
              </a:solidFill>
            </a:rPr>
            <a:t> </a:t>
          </a:r>
          <a:r>
            <a:rPr lang="hu-HU" sz="2100" kern="1200" dirty="0" err="1">
              <a:solidFill>
                <a:srgbClr val="26968F"/>
              </a:solidFill>
            </a:rPr>
            <a:t>providing</a:t>
          </a:r>
          <a:r>
            <a:rPr lang="hu-HU" sz="2100" kern="1200" dirty="0">
              <a:solidFill>
                <a:srgbClr val="26968F"/>
              </a:solidFill>
            </a:rPr>
            <a:t> </a:t>
          </a:r>
          <a:r>
            <a:rPr lang="hu-HU" sz="2100" kern="1200" dirty="0" err="1">
              <a:solidFill>
                <a:srgbClr val="26968F"/>
              </a:solidFill>
            </a:rPr>
            <a:t>simplified</a:t>
          </a:r>
          <a:r>
            <a:rPr lang="hu-HU" sz="2100" kern="1200" dirty="0">
              <a:solidFill>
                <a:srgbClr val="26968F"/>
              </a:solidFill>
            </a:rPr>
            <a:t> </a:t>
          </a:r>
          <a:r>
            <a:rPr lang="hu-HU" sz="2100" kern="1200" dirty="0" err="1">
              <a:solidFill>
                <a:srgbClr val="26968F"/>
              </a:solidFill>
            </a:rPr>
            <a:t>or</a:t>
          </a:r>
          <a:r>
            <a:rPr lang="hu-HU" sz="2100" kern="1200" dirty="0">
              <a:solidFill>
                <a:srgbClr val="26968F"/>
              </a:solidFill>
            </a:rPr>
            <a:t> </a:t>
          </a:r>
          <a:r>
            <a:rPr lang="hu-HU" sz="2100" kern="1200" dirty="0" err="1">
              <a:solidFill>
                <a:srgbClr val="26968F"/>
              </a:solidFill>
            </a:rPr>
            <a:t>adapted</a:t>
          </a:r>
          <a:r>
            <a:rPr lang="hu-HU" sz="2100" kern="1200" dirty="0">
              <a:solidFill>
                <a:srgbClr val="26968F"/>
              </a:solidFill>
            </a:rPr>
            <a:t> </a:t>
          </a:r>
          <a:r>
            <a:rPr lang="hu-HU" sz="2100" kern="1200" dirty="0" err="1">
              <a:solidFill>
                <a:srgbClr val="26968F"/>
              </a:solidFill>
            </a:rPr>
            <a:t>content</a:t>
          </a:r>
          <a:endParaRPr lang="hu-HU" sz="2100" kern="1200" dirty="0">
            <a:solidFill>
              <a:srgbClr val="26968F"/>
            </a:solidFill>
          </a:endParaRPr>
        </a:p>
        <a:p>
          <a:pPr marL="228600" lvl="1" indent="-228600" algn="ct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u-HU" sz="2100" kern="1200" dirty="0">
            <a:solidFill>
              <a:srgbClr val="26968F"/>
            </a:solidFill>
          </a:endParaRPr>
        </a:p>
        <a:p>
          <a:pPr marL="228600" lvl="1" indent="-228600" algn="ct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u-HU" sz="2100" kern="1200" dirty="0" err="1">
            <a:solidFill>
              <a:srgbClr val="26968F"/>
            </a:solidFill>
          </a:endParaRPr>
        </a:p>
      </dsp:txBody>
      <dsp:txXfrm>
        <a:off x="1089" y="737280"/>
        <a:ext cx="4629997" cy="322639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AF1DFD-96BA-2E4B-9726-3C9DA4AE4E55}">
      <dsp:nvSpPr>
        <dsp:cNvPr id="0" name=""/>
        <dsp:cNvSpPr/>
      </dsp:nvSpPr>
      <dsp:spPr>
        <a:xfrm>
          <a:off x="378755" y="487707"/>
          <a:ext cx="3909742" cy="576000"/>
        </a:xfrm>
        <a:prstGeom prst="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 err="1"/>
            <a:t>Teachers</a:t>
          </a:r>
          <a:r>
            <a:rPr lang="hu-HU" sz="2000" kern="1200" dirty="0"/>
            <a:t> must be </a:t>
          </a:r>
          <a:r>
            <a:rPr lang="hu-HU" sz="2000" kern="1200" dirty="0" err="1"/>
            <a:t>able</a:t>
          </a:r>
          <a:r>
            <a:rPr lang="hu-HU" sz="2000" kern="1200" dirty="0"/>
            <a:t> </a:t>
          </a:r>
          <a:r>
            <a:rPr lang="hu-HU" sz="2000" kern="1200" dirty="0" err="1"/>
            <a:t>to</a:t>
          </a:r>
          <a:r>
            <a:rPr lang="hu-HU" sz="2000" kern="1200" dirty="0"/>
            <a:t>:</a:t>
          </a:r>
        </a:p>
      </dsp:txBody>
      <dsp:txXfrm>
        <a:off x="378755" y="487707"/>
        <a:ext cx="3909742" cy="576000"/>
      </dsp:txXfrm>
    </dsp:sp>
    <dsp:sp modelId="{1C5A2D84-2B73-6B4E-ACC4-814774D298A6}">
      <dsp:nvSpPr>
        <dsp:cNvPr id="0" name=""/>
        <dsp:cNvSpPr/>
      </dsp:nvSpPr>
      <dsp:spPr>
        <a:xfrm>
          <a:off x="1074" y="1215782"/>
          <a:ext cx="4568143" cy="238411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kern="1200" dirty="0" err="1">
              <a:solidFill>
                <a:srgbClr val="26968F"/>
              </a:solidFill>
            </a:rPr>
            <a:t>understand</a:t>
          </a:r>
          <a:r>
            <a:rPr lang="hu-HU" sz="2000" kern="1200" dirty="0">
              <a:solidFill>
                <a:srgbClr val="26968F"/>
              </a:solidFill>
            </a:rPr>
            <a:t> </a:t>
          </a:r>
          <a:r>
            <a:rPr lang="hu-HU" sz="2000" kern="1200" dirty="0" err="1">
              <a:solidFill>
                <a:srgbClr val="26968F"/>
              </a:solidFill>
            </a:rPr>
            <a:t>how</a:t>
          </a:r>
          <a:r>
            <a:rPr lang="hu-HU" sz="2000" kern="1200" dirty="0">
              <a:solidFill>
                <a:srgbClr val="26968F"/>
              </a:solidFill>
            </a:rPr>
            <a:t> AI </a:t>
          </a:r>
          <a:r>
            <a:rPr lang="hu-HU" sz="2000" kern="1200" dirty="0" err="1">
              <a:solidFill>
                <a:srgbClr val="26968F"/>
              </a:solidFill>
            </a:rPr>
            <a:t>tools</a:t>
          </a:r>
          <a:r>
            <a:rPr lang="hu-HU" sz="2000" kern="1200" dirty="0">
              <a:solidFill>
                <a:srgbClr val="26968F"/>
              </a:solidFill>
            </a:rPr>
            <a:t> </a:t>
          </a:r>
          <a:r>
            <a:rPr lang="hu-HU" sz="2000" kern="1200" dirty="0" err="1">
              <a:solidFill>
                <a:srgbClr val="26968F"/>
              </a:solidFill>
            </a:rPr>
            <a:t>work</a:t>
          </a:r>
          <a:r>
            <a:rPr lang="hu-HU" sz="2000" kern="1200" dirty="0">
              <a:solidFill>
                <a:srgbClr val="26968F"/>
              </a:solidFill>
            </a:rPr>
            <a:t>,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kern="1200" dirty="0" err="1">
              <a:solidFill>
                <a:srgbClr val="26968F"/>
              </a:solidFill>
            </a:rPr>
            <a:t>select</a:t>
          </a:r>
          <a:r>
            <a:rPr lang="hu-HU" sz="2000" kern="1200" dirty="0">
              <a:solidFill>
                <a:srgbClr val="26968F"/>
              </a:solidFill>
            </a:rPr>
            <a:t> </a:t>
          </a:r>
          <a:r>
            <a:rPr lang="hu-HU" sz="2000" kern="1200" dirty="0" err="1">
              <a:solidFill>
                <a:srgbClr val="26968F"/>
              </a:solidFill>
            </a:rPr>
            <a:t>appropriate</a:t>
          </a:r>
          <a:r>
            <a:rPr lang="hu-HU" sz="2000" kern="1200" dirty="0">
              <a:solidFill>
                <a:srgbClr val="26968F"/>
              </a:solidFill>
            </a:rPr>
            <a:t> </a:t>
          </a:r>
          <a:r>
            <a:rPr lang="hu-HU" sz="2000" kern="1200" dirty="0" err="1">
              <a:solidFill>
                <a:srgbClr val="26968F"/>
              </a:solidFill>
            </a:rPr>
            <a:t>methods</a:t>
          </a:r>
          <a:r>
            <a:rPr lang="hu-HU" sz="2000" kern="1200" dirty="0">
              <a:solidFill>
                <a:srgbClr val="26968F"/>
              </a:solidFill>
            </a:rPr>
            <a:t>,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kern="1200" dirty="0" err="1">
              <a:solidFill>
                <a:srgbClr val="26968F"/>
              </a:solidFill>
            </a:rPr>
            <a:t>integrate</a:t>
          </a:r>
          <a:r>
            <a:rPr lang="hu-HU" sz="2000" kern="1200" dirty="0">
              <a:solidFill>
                <a:srgbClr val="26968F"/>
              </a:solidFill>
            </a:rPr>
            <a:t> </a:t>
          </a:r>
          <a:r>
            <a:rPr lang="hu-HU" sz="2000" kern="1200" dirty="0" err="1">
              <a:solidFill>
                <a:srgbClr val="26968F"/>
              </a:solidFill>
            </a:rPr>
            <a:t>them</a:t>
          </a:r>
          <a:r>
            <a:rPr lang="hu-HU" sz="2000" kern="1200" dirty="0">
              <a:solidFill>
                <a:srgbClr val="26968F"/>
              </a:solidFill>
            </a:rPr>
            <a:t> </a:t>
          </a:r>
          <a:r>
            <a:rPr lang="hu-HU" sz="2000" kern="1200" dirty="0" err="1">
              <a:solidFill>
                <a:srgbClr val="26968F"/>
              </a:solidFill>
            </a:rPr>
            <a:t>into</a:t>
          </a:r>
          <a:r>
            <a:rPr lang="hu-HU" sz="2000" kern="1200" dirty="0">
              <a:solidFill>
                <a:srgbClr val="26968F"/>
              </a:solidFill>
            </a:rPr>
            <a:t> </a:t>
          </a:r>
          <a:r>
            <a:rPr lang="hu-HU" sz="2000" kern="1200" dirty="0" err="1">
              <a:solidFill>
                <a:srgbClr val="26968F"/>
              </a:solidFill>
            </a:rPr>
            <a:t>pedagogy</a:t>
          </a:r>
          <a:r>
            <a:rPr lang="hu-HU" sz="2000" kern="1200" dirty="0">
              <a:solidFill>
                <a:srgbClr val="26968F"/>
              </a:solidFill>
            </a:rPr>
            <a:t>,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kern="1200" dirty="0" err="1">
              <a:solidFill>
                <a:srgbClr val="26968F"/>
              </a:solidFill>
            </a:rPr>
            <a:t>ensure</a:t>
          </a:r>
          <a:r>
            <a:rPr lang="hu-HU" sz="2000" kern="1200" dirty="0">
              <a:solidFill>
                <a:srgbClr val="26968F"/>
              </a:solidFill>
            </a:rPr>
            <a:t> </a:t>
          </a:r>
          <a:r>
            <a:rPr lang="hu-HU" sz="2000" kern="1200" dirty="0" err="1">
              <a:solidFill>
                <a:srgbClr val="26968F"/>
              </a:solidFill>
            </a:rPr>
            <a:t>data</a:t>
          </a:r>
          <a:r>
            <a:rPr lang="hu-HU" sz="2000" kern="1200" dirty="0">
              <a:solidFill>
                <a:srgbClr val="26968F"/>
              </a:solidFill>
            </a:rPr>
            <a:t> </a:t>
          </a:r>
          <a:r>
            <a:rPr lang="hu-HU" sz="2000" kern="1200" dirty="0" err="1">
              <a:solidFill>
                <a:srgbClr val="26968F"/>
              </a:solidFill>
            </a:rPr>
            <a:t>protection</a:t>
          </a:r>
          <a:r>
            <a:rPr lang="hu-HU" sz="2000" kern="1200" dirty="0">
              <a:solidFill>
                <a:srgbClr val="26968F"/>
              </a:solidFill>
            </a:rPr>
            <a:t> and </a:t>
          </a:r>
          <a:r>
            <a:rPr lang="hu-HU" sz="2000" kern="1200" dirty="0" err="1">
              <a:solidFill>
                <a:srgbClr val="26968F"/>
              </a:solidFill>
            </a:rPr>
            <a:t>ethical</a:t>
          </a:r>
          <a:r>
            <a:rPr lang="hu-HU" sz="2000" kern="1200" dirty="0">
              <a:solidFill>
                <a:srgbClr val="26968F"/>
              </a:solidFill>
            </a:rPr>
            <a:t> </a:t>
          </a:r>
          <a:r>
            <a:rPr lang="hu-HU" sz="2000" kern="1200" dirty="0" err="1">
              <a:solidFill>
                <a:srgbClr val="26968F"/>
              </a:solidFill>
            </a:rPr>
            <a:t>use</a:t>
          </a:r>
          <a:r>
            <a:rPr lang="hu-HU" sz="2000" kern="1200" dirty="0">
              <a:solidFill>
                <a:srgbClr val="26968F"/>
              </a:solidFill>
            </a:rPr>
            <a:t>,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kern="1200" dirty="0">
              <a:solidFill>
                <a:srgbClr val="26968F"/>
              </a:solidFill>
            </a:rPr>
            <a:t>and </a:t>
          </a:r>
          <a:r>
            <a:rPr lang="hu-HU" sz="2000" kern="1200" dirty="0" err="1">
              <a:solidFill>
                <a:srgbClr val="26968F"/>
              </a:solidFill>
            </a:rPr>
            <a:t>support</a:t>
          </a:r>
          <a:r>
            <a:rPr lang="hu-HU" sz="2000" kern="1200" dirty="0">
              <a:solidFill>
                <a:srgbClr val="26968F"/>
              </a:solidFill>
            </a:rPr>
            <a:t> </a:t>
          </a:r>
          <a:r>
            <a:rPr lang="hu-HU" sz="2000" kern="1200" dirty="0" err="1">
              <a:solidFill>
                <a:srgbClr val="26968F"/>
              </a:solidFill>
            </a:rPr>
            <a:t>learners</a:t>
          </a:r>
          <a:r>
            <a:rPr lang="hu-HU" sz="2000" kern="1200" dirty="0">
              <a:solidFill>
                <a:srgbClr val="26968F"/>
              </a:solidFill>
            </a:rPr>
            <a:t>’ </a:t>
          </a:r>
          <a:r>
            <a:rPr lang="hu-HU" sz="2000" kern="1200" dirty="0" err="1">
              <a:solidFill>
                <a:srgbClr val="26968F"/>
              </a:solidFill>
            </a:rPr>
            <a:t>digital</a:t>
          </a:r>
          <a:r>
            <a:rPr lang="hu-HU" sz="2000" kern="1200" dirty="0">
              <a:solidFill>
                <a:srgbClr val="26968F"/>
              </a:solidFill>
            </a:rPr>
            <a:t> </a:t>
          </a:r>
          <a:r>
            <a:rPr lang="hu-HU" sz="2000" kern="1200" dirty="0" err="1">
              <a:solidFill>
                <a:srgbClr val="26968F"/>
              </a:solidFill>
            </a:rPr>
            <a:t>competences</a:t>
          </a:r>
          <a:endParaRPr lang="hu-HU" sz="2000" kern="1200" dirty="0">
            <a:solidFill>
              <a:srgbClr val="26968F"/>
            </a:solidFill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u-HU" sz="2000" kern="1200" dirty="0" err="1">
            <a:solidFill>
              <a:srgbClr val="26968F"/>
            </a:solidFill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u-HU" sz="2000" kern="1200" dirty="0">
            <a:solidFill>
              <a:srgbClr val="26968F"/>
            </a:solidFill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u-HU" sz="2000" kern="1200" dirty="0" err="1">
            <a:solidFill>
              <a:srgbClr val="26968F"/>
            </a:solidFill>
          </a:endParaRPr>
        </a:p>
      </dsp:txBody>
      <dsp:txXfrm>
        <a:off x="1074" y="1215782"/>
        <a:ext cx="4568143" cy="238411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AF1DFD-96BA-2E4B-9726-3C9DA4AE4E55}">
      <dsp:nvSpPr>
        <dsp:cNvPr id="0" name=""/>
        <dsp:cNvSpPr/>
      </dsp:nvSpPr>
      <dsp:spPr>
        <a:xfrm>
          <a:off x="232734" y="387420"/>
          <a:ext cx="2402423" cy="460800"/>
        </a:xfrm>
        <a:prstGeom prst="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 err="1"/>
            <a:t>DigCompEdu</a:t>
          </a:r>
          <a:endParaRPr lang="hu-HU" sz="1600" kern="1200" dirty="0"/>
        </a:p>
      </dsp:txBody>
      <dsp:txXfrm>
        <a:off x="232734" y="387420"/>
        <a:ext cx="2402423" cy="460800"/>
      </dsp:txXfrm>
    </dsp:sp>
    <dsp:sp modelId="{1C5A2D84-2B73-6B4E-ACC4-814774D298A6}">
      <dsp:nvSpPr>
        <dsp:cNvPr id="0" name=""/>
        <dsp:cNvSpPr/>
      </dsp:nvSpPr>
      <dsp:spPr>
        <a:xfrm>
          <a:off x="660" y="1088117"/>
          <a:ext cx="2806991" cy="25489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600" kern="1200" dirty="0">
              <a:solidFill>
                <a:srgbClr val="26968F"/>
              </a:solidFill>
            </a:rPr>
            <a:t>designing </a:t>
          </a:r>
          <a:r>
            <a:rPr lang="hu-HU" sz="1600" kern="1200" dirty="0" err="1">
              <a:solidFill>
                <a:srgbClr val="26968F"/>
              </a:solidFill>
            </a:rPr>
            <a:t>digital</a:t>
          </a:r>
          <a:r>
            <a:rPr lang="hu-HU" sz="1600" kern="1200" dirty="0">
              <a:solidFill>
                <a:srgbClr val="26968F"/>
              </a:solidFill>
            </a:rPr>
            <a:t> </a:t>
          </a:r>
          <a:r>
            <a:rPr lang="hu-HU" sz="1600" kern="1200" dirty="0" err="1">
              <a:solidFill>
                <a:srgbClr val="26968F"/>
              </a:solidFill>
            </a:rPr>
            <a:t>resources</a:t>
          </a:r>
          <a:r>
            <a:rPr lang="hu-HU" sz="1600" kern="1200" dirty="0">
              <a:solidFill>
                <a:srgbClr val="26968F"/>
              </a:solidFill>
            </a:rPr>
            <a:t> </a:t>
          </a:r>
          <a:r>
            <a:rPr lang="hu-HU" sz="1600" kern="1200" dirty="0" err="1">
              <a:solidFill>
                <a:srgbClr val="26968F"/>
              </a:solidFill>
            </a:rPr>
            <a:t>adapted</a:t>
          </a:r>
          <a:r>
            <a:rPr lang="hu-HU" sz="1600" kern="1200" dirty="0">
              <a:solidFill>
                <a:srgbClr val="26968F"/>
              </a:solidFill>
            </a:rPr>
            <a:t> </a:t>
          </a:r>
          <a:r>
            <a:rPr lang="hu-HU" sz="1600" kern="1200" dirty="0" err="1">
              <a:solidFill>
                <a:srgbClr val="26968F"/>
              </a:solidFill>
            </a:rPr>
            <a:t>to</a:t>
          </a:r>
          <a:r>
            <a:rPr lang="hu-HU" sz="1600" kern="1200" dirty="0">
              <a:solidFill>
                <a:srgbClr val="26968F"/>
              </a:solidFill>
            </a:rPr>
            <a:t> </a:t>
          </a:r>
          <a:r>
            <a:rPr lang="hu-HU" sz="1600" kern="1200" dirty="0" err="1">
              <a:solidFill>
                <a:srgbClr val="26968F"/>
              </a:solidFill>
            </a:rPr>
            <a:t>workplace</a:t>
          </a:r>
          <a:r>
            <a:rPr lang="hu-HU" sz="1600" kern="1200" dirty="0">
              <a:solidFill>
                <a:srgbClr val="26968F"/>
              </a:solidFill>
            </a:rPr>
            <a:t> </a:t>
          </a:r>
          <a:r>
            <a:rPr lang="hu-HU" sz="1600" kern="1200" dirty="0" err="1">
              <a:solidFill>
                <a:srgbClr val="26968F"/>
              </a:solidFill>
            </a:rPr>
            <a:t>needs</a:t>
          </a:r>
          <a:r>
            <a:rPr lang="hu-HU" sz="1600" kern="1200" dirty="0">
              <a:solidFill>
                <a:srgbClr val="26968F"/>
              </a:solidFill>
            </a:rPr>
            <a:t>,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600" kern="1200" dirty="0" err="1">
              <a:solidFill>
                <a:srgbClr val="26968F"/>
              </a:solidFill>
            </a:rPr>
            <a:t>using</a:t>
          </a:r>
          <a:r>
            <a:rPr lang="hu-HU" sz="1600" kern="1200" dirty="0">
              <a:solidFill>
                <a:srgbClr val="26968F"/>
              </a:solidFill>
            </a:rPr>
            <a:t> </a:t>
          </a:r>
          <a:r>
            <a:rPr lang="hu-HU" sz="1600" kern="1200" dirty="0" err="1">
              <a:solidFill>
                <a:srgbClr val="26968F"/>
              </a:solidFill>
            </a:rPr>
            <a:t>simulations</a:t>
          </a:r>
          <a:r>
            <a:rPr lang="hu-HU" sz="1600" kern="1200" dirty="0">
              <a:solidFill>
                <a:srgbClr val="26968F"/>
              </a:solidFill>
            </a:rPr>
            <a:t> and </a:t>
          </a:r>
          <a:r>
            <a:rPr lang="hu-HU" sz="1600" kern="1200" dirty="0" err="1">
              <a:solidFill>
                <a:srgbClr val="26968F"/>
              </a:solidFill>
            </a:rPr>
            <a:t>digital</a:t>
          </a:r>
          <a:r>
            <a:rPr lang="hu-HU" sz="1600" kern="1200" dirty="0">
              <a:solidFill>
                <a:srgbClr val="26968F"/>
              </a:solidFill>
            </a:rPr>
            <a:t> </a:t>
          </a:r>
          <a:r>
            <a:rPr lang="hu-HU" sz="1600" kern="1200" dirty="0" err="1">
              <a:solidFill>
                <a:srgbClr val="26968F"/>
              </a:solidFill>
            </a:rPr>
            <a:t>assessments</a:t>
          </a:r>
          <a:r>
            <a:rPr lang="hu-HU" sz="1600" kern="1200" dirty="0">
              <a:solidFill>
                <a:srgbClr val="26968F"/>
              </a:solidFill>
            </a:rPr>
            <a:t>,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600" kern="1200" dirty="0" err="1">
              <a:solidFill>
                <a:srgbClr val="26968F"/>
              </a:solidFill>
            </a:rPr>
            <a:t>guiding</a:t>
          </a:r>
          <a:r>
            <a:rPr lang="hu-HU" sz="1600" kern="1200" dirty="0">
              <a:solidFill>
                <a:srgbClr val="26968F"/>
              </a:solidFill>
            </a:rPr>
            <a:t> </a:t>
          </a:r>
          <a:r>
            <a:rPr lang="hu-HU" sz="1600" kern="1200" dirty="0" err="1">
              <a:solidFill>
                <a:srgbClr val="26968F"/>
              </a:solidFill>
            </a:rPr>
            <a:t>students</a:t>
          </a:r>
          <a:r>
            <a:rPr lang="hu-HU" sz="1600" kern="1200" dirty="0">
              <a:solidFill>
                <a:srgbClr val="26968F"/>
              </a:solidFill>
            </a:rPr>
            <a:t> in </a:t>
          </a:r>
          <a:r>
            <a:rPr lang="hu-HU" sz="1600" kern="1200" dirty="0" err="1">
              <a:solidFill>
                <a:srgbClr val="26968F"/>
              </a:solidFill>
            </a:rPr>
            <a:t>using</a:t>
          </a:r>
          <a:r>
            <a:rPr lang="hu-HU" sz="1600" kern="1200" dirty="0">
              <a:solidFill>
                <a:srgbClr val="26968F"/>
              </a:solidFill>
            </a:rPr>
            <a:t> </a:t>
          </a:r>
          <a:r>
            <a:rPr lang="hu-HU" sz="1600" kern="1200" dirty="0" err="1">
              <a:solidFill>
                <a:srgbClr val="26968F"/>
              </a:solidFill>
            </a:rPr>
            <a:t>digital</a:t>
          </a:r>
          <a:r>
            <a:rPr lang="hu-HU" sz="1600" kern="1200" dirty="0">
              <a:solidFill>
                <a:srgbClr val="26968F"/>
              </a:solidFill>
            </a:rPr>
            <a:t> </a:t>
          </a:r>
          <a:r>
            <a:rPr lang="hu-HU" sz="1600" kern="1200" dirty="0" err="1">
              <a:solidFill>
                <a:srgbClr val="26968F"/>
              </a:solidFill>
            </a:rPr>
            <a:t>tools</a:t>
          </a:r>
          <a:r>
            <a:rPr lang="hu-HU" sz="1600" kern="1200" dirty="0">
              <a:solidFill>
                <a:srgbClr val="26968F"/>
              </a:solidFill>
            </a:rPr>
            <a:t> </a:t>
          </a:r>
          <a:r>
            <a:rPr lang="hu-HU" sz="1600" kern="1200" dirty="0" err="1">
              <a:solidFill>
                <a:srgbClr val="26968F"/>
              </a:solidFill>
            </a:rPr>
            <a:t>safely</a:t>
          </a:r>
          <a:r>
            <a:rPr lang="hu-HU" sz="1600" kern="1200" dirty="0">
              <a:solidFill>
                <a:srgbClr val="26968F"/>
              </a:solidFill>
            </a:rPr>
            <a:t>,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600" kern="1200" dirty="0" err="1">
              <a:solidFill>
                <a:srgbClr val="26968F"/>
              </a:solidFill>
            </a:rPr>
            <a:t>fostering</a:t>
          </a:r>
          <a:r>
            <a:rPr lang="hu-HU" sz="1600" kern="1200" dirty="0">
              <a:solidFill>
                <a:srgbClr val="26968F"/>
              </a:solidFill>
            </a:rPr>
            <a:t> </a:t>
          </a:r>
          <a:r>
            <a:rPr lang="hu-HU" sz="1600" kern="1200" dirty="0" err="1">
              <a:solidFill>
                <a:srgbClr val="26968F"/>
              </a:solidFill>
            </a:rPr>
            <a:t>collaboration</a:t>
          </a:r>
          <a:r>
            <a:rPr lang="hu-HU" sz="1600" kern="1200" dirty="0">
              <a:solidFill>
                <a:srgbClr val="26968F"/>
              </a:solidFill>
            </a:rPr>
            <a:t> </a:t>
          </a:r>
          <a:r>
            <a:rPr lang="hu-HU" sz="1600" kern="1200" dirty="0" err="1">
              <a:solidFill>
                <a:srgbClr val="26968F"/>
              </a:solidFill>
            </a:rPr>
            <a:t>with</a:t>
          </a:r>
          <a:r>
            <a:rPr lang="hu-HU" sz="1600" kern="1200" dirty="0">
              <a:solidFill>
                <a:srgbClr val="26968F"/>
              </a:solidFill>
            </a:rPr>
            <a:t> </a:t>
          </a:r>
          <a:r>
            <a:rPr lang="hu-HU" sz="1600" kern="1200" dirty="0" err="1">
              <a:solidFill>
                <a:srgbClr val="26968F"/>
              </a:solidFill>
            </a:rPr>
            <a:t>companies</a:t>
          </a:r>
          <a:r>
            <a:rPr lang="hu-HU" sz="1600" kern="1200" dirty="0">
              <a:solidFill>
                <a:srgbClr val="26968F"/>
              </a:solidFill>
            </a:rPr>
            <a:t> </a:t>
          </a:r>
          <a:r>
            <a:rPr lang="hu-HU" sz="1600" kern="1200" dirty="0" err="1">
              <a:solidFill>
                <a:srgbClr val="26968F"/>
              </a:solidFill>
            </a:rPr>
            <a:t>through</a:t>
          </a:r>
          <a:r>
            <a:rPr lang="hu-HU" sz="1600" kern="1200" dirty="0">
              <a:solidFill>
                <a:srgbClr val="26968F"/>
              </a:solidFill>
            </a:rPr>
            <a:t> </a:t>
          </a:r>
          <a:r>
            <a:rPr lang="hu-HU" sz="1600" kern="1200" dirty="0" err="1">
              <a:solidFill>
                <a:srgbClr val="26968F"/>
              </a:solidFill>
            </a:rPr>
            <a:t>digital</a:t>
          </a:r>
          <a:r>
            <a:rPr lang="hu-HU" sz="1600" kern="1200" dirty="0">
              <a:solidFill>
                <a:srgbClr val="26968F"/>
              </a:solidFill>
            </a:rPr>
            <a:t> </a:t>
          </a:r>
          <a:r>
            <a:rPr lang="hu-HU" sz="1600" kern="1200" dirty="0" err="1">
              <a:solidFill>
                <a:srgbClr val="26968F"/>
              </a:solidFill>
            </a:rPr>
            <a:t>means</a:t>
          </a:r>
          <a:endParaRPr lang="hu-HU" sz="1600" kern="1200" dirty="0">
            <a:solidFill>
              <a:srgbClr val="26968F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u-HU" sz="1600" kern="1200" dirty="0">
            <a:solidFill>
              <a:srgbClr val="26968F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u-HU" sz="1600" kern="1200" dirty="0" err="1">
            <a:solidFill>
              <a:srgbClr val="26968F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u-HU" sz="1600" kern="1200" dirty="0">
            <a:solidFill>
              <a:srgbClr val="26968F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u-HU" sz="1600" kern="1200" dirty="0" err="1">
            <a:solidFill>
              <a:srgbClr val="26968F"/>
            </a:solidFill>
          </a:endParaRPr>
        </a:p>
      </dsp:txBody>
      <dsp:txXfrm>
        <a:off x="660" y="1088117"/>
        <a:ext cx="2806991" cy="254891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AF1DFD-96BA-2E4B-9726-3C9DA4AE4E55}">
      <dsp:nvSpPr>
        <dsp:cNvPr id="0" name=""/>
        <dsp:cNvSpPr/>
      </dsp:nvSpPr>
      <dsp:spPr>
        <a:xfrm>
          <a:off x="378755" y="424321"/>
          <a:ext cx="3909742" cy="547200"/>
        </a:xfrm>
        <a:prstGeom prst="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 dirty="0" err="1"/>
            <a:t>Institutions</a:t>
          </a:r>
          <a:r>
            <a:rPr lang="hu-HU" sz="1900" kern="1200" dirty="0"/>
            <a:t> </a:t>
          </a:r>
          <a:r>
            <a:rPr lang="hu-HU" sz="1900" kern="1200" dirty="0" err="1"/>
            <a:t>need</a:t>
          </a:r>
          <a:r>
            <a:rPr lang="hu-HU" sz="1900" kern="1200" dirty="0"/>
            <a:t>:</a:t>
          </a:r>
        </a:p>
      </dsp:txBody>
      <dsp:txXfrm>
        <a:off x="378755" y="424321"/>
        <a:ext cx="3909742" cy="547200"/>
      </dsp:txXfrm>
    </dsp:sp>
    <dsp:sp modelId="{1C5A2D84-2B73-6B4E-ACC4-814774D298A6}">
      <dsp:nvSpPr>
        <dsp:cNvPr id="0" name=""/>
        <dsp:cNvSpPr/>
      </dsp:nvSpPr>
      <dsp:spPr>
        <a:xfrm>
          <a:off x="1074" y="1157137"/>
          <a:ext cx="4568143" cy="248818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900" kern="1200" dirty="0" err="1">
              <a:solidFill>
                <a:srgbClr val="26968F"/>
              </a:solidFill>
            </a:rPr>
            <a:t>infrastructure</a:t>
          </a:r>
          <a:r>
            <a:rPr lang="hu-HU" sz="1900" kern="1200" dirty="0">
              <a:solidFill>
                <a:srgbClr val="26968F"/>
              </a:solidFill>
            </a:rPr>
            <a:t>,</a:t>
          </a:r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900" kern="1200" dirty="0" err="1">
              <a:solidFill>
                <a:srgbClr val="26968F"/>
              </a:solidFill>
            </a:rPr>
            <a:t>digital</a:t>
          </a:r>
          <a:r>
            <a:rPr lang="hu-HU" sz="1900" kern="1200" dirty="0">
              <a:solidFill>
                <a:srgbClr val="26968F"/>
              </a:solidFill>
            </a:rPr>
            <a:t> </a:t>
          </a:r>
          <a:r>
            <a:rPr lang="hu-HU" sz="1900" kern="1200" dirty="0" err="1">
              <a:solidFill>
                <a:srgbClr val="26968F"/>
              </a:solidFill>
            </a:rPr>
            <a:t>transformation</a:t>
          </a:r>
          <a:r>
            <a:rPr lang="hu-HU" sz="1900" kern="1200" dirty="0">
              <a:solidFill>
                <a:srgbClr val="26968F"/>
              </a:solidFill>
            </a:rPr>
            <a:t> </a:t>
          </a:r>
          <a:r>
            <a:rPr lang="hu-HU" sz="1900" kern="1200" dirty="0" err="1">
              <a:solidFill>
                <a:srgbClr val="26968F"/>
              </a:solidFill>
            </a:rPr>
            <a:t>strategies</a:t>
          </a:r>
          <a:r>
            <a:rPr lang="hu-HU" sz="1900" kern="1200" dirty="0">
              <a:solidFill>
                <a:srgbClr val="26968F"/>
              </a:solidFill>
            </a:rPr>
            <a:t> </a:t>
          </a:r>
          <a:r>
            <a:rPr lang="hu-HU" sz="1900" kern="1200" dirty="0" err="1">
              <a:solidFill>
                <a:srgbClr val="26968F"/>
              </a:solidFill>
            </a:rPr>
            <a:t>aligned</a:t>
          </a:r>
          <a:r>
            <a:rPr lang="hu-HU" sz="1900" kern="1200" dirty="0">
              <a:solidFill>
                <a:srgbClr val="26968F"/>
              </a:solidFill>
            </a:rPr>
            <a:t> </a:t>
          </a:r>
          <a:r>
            <a:rPr lang="hu-HU" sz="1900" kern="1200" dirty="0" err="1">
              <a:solidFill>
                <a:srgbClr val="26968F"/>
              </a:solidFill>
            </a:rPr>
            <a:t>with</a:t>
          </a:r>
          <a:r>
            <a:rPr lang="hu-HU" sz="1900" kern="1200" dirty="0">
              <a:solidFill>
                <a:srgbClr val="26968F"/>
              </a:solidFill>
            </a:rPr>
            <a:t> DEAP,</a:t>
          </a:r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900" kern="1200" dirty="0" err="1">
              <a:solidFill>
                <a:srgbClr val="26968F"/>
              </a:solidFill>
            </a:rPr>
            <a:t>leadership</a:t>
          </a:r>
          <a:r>
            <a:rPr lang="hu-HU" sz="1900" kern="1200" dirty="0">
              <a:solidFill>
                <a:srgbClr val="26968F"/>
              </a:solidFill>
            </a:rPr>
            <a:t> </a:t>
          </a:r>
          <a:r>
            <a:rPr lang="hu-HU" sz="1900" kern="1200" dirty="0" err="1">
              <a:solidFill>
                <a:srgbClr val="26968F"/>
              </a:solidFill>
            </a:rPr>
            <a:t>commitment</a:t>
          </a:r>
          <a:r>
            <a:rPr lang="hu-HU" sz="1900" kern="1200" dirty="0">
              <a:solidFill>
                <a:srgbClr val="26968F"/>
              </a:solidFill>
            </a:rPr>
            <a:t>,</a:t>
          </a:r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900" kern="1200" dirty="0" err="1">
              <a:solidFill>
                <a:srgbClr val="26968F"/>
              </a:solidFill>
            </a:rPr>
            <a:t>data</a:t>
          </a:r>
          <a:r>
            <a:rPr lang="hu-HU" sz="1900" kern="1200" dirty="0">
              <a:solidFill>
                <a:srgbClr val="26968F"/>
              </a:solidFill>
            </a:rPr>
            <a:t> </a:t>
          </a:r>
          <a:r>
            <a:rPr lang="hu-HU" sz="1900" kern="1200" dirty="0" err="1">
              <a:solidFill>
                <a:srgbClr val="26968F"/>
              </a:solidFill>
            </a:rPr>
            <a:t>protection</a:t>
          </a:r>
          <a:r>
            <a:rPr lang="hu-HU" sz="1900" kern="1200" dirty="0">
              <a:solidFill>
                <a:srgbClr val="26968F"/>
              </a:solidFill>
            </a:rPr>
            <a:t> </a:t>
          </a:r>
          <a:r>
            <a:rPr lang="hu-HU" sz="1900" kern="1200" dirty="0" err="1">
              <a:solidFill>
                <a:srgbClr val="26968F"/>
              </a:solidFill>
            </a:rPr>
            <a:t>policies</a:t>
          </a:r>
          <a:r>
            <a:rPr lang="hu-HU" sz="1900" kern="1200" dirty="0">
              <a:solidFill>
                <a:srgbClr val="26968F"/>
              </a:solidFill>
            </a:rPr>
            <a:t> and GDPR </a:t>
          </a:r>
          <a:r>
            <a:rPr lang="hu-HU" sz="1900" kern="1200" dirty="0" err="1">
              <a:solidFill>
                <a:srgbClr val="26968F"/>
              </a:solidFill>
            </a:rPr>
            <a:t>compliance</a:t>
          </a:r>
          <a:r>
            <a:rPr lang="hu-HU" sz="1900" kern="1200" dirty="0">
              <a:solidFill>
                <a:srgbClr val="26968F"/>
              </a:solidFill>
            </a:rPr>
            <a:t>,</a:t>
          </a:r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900" kern="1200" dirty="0" err="1">
              <a:solidFill>
                <a:srgbClr val="26968F"/>
              </a:solidFill>
            </a:rPr>
            <a:t>strategic</a:t>
          </a:r>
          <a:r>
            <a:rPr lang="hu-HU" sz="1900" kern="1200" dirty="0">
              <a:solidFill>
                <a:srgbClr val="26968F"/>
              </a:solidFill>
            </a:rPr>
            <a:t> </a:t>
          </a:r>
          <a:r>
            <a:rPr lang="hu-HU" sz="1900" kern="1200" dirty="0" err="1">
              <a:solidFill>
                <a:srgbClr val="26968F"/>
              </a:solidFill>
            </a:rPr>
            <a:t>partnerships</a:t>
          </a:r>
          <a:r>
            <a:rPr lang="hu-HU" sz="1900" kern="1200" dirty="0">
              <a:solidFill>
                <a:srgbClr val="26968F"/>
              </a:solidFill>
            </a:rPr>
            <a:t> </a:t>
          </a:r>
          <a:r>
            <a:rPr lang="hu-HU" sz="1900" kern="1200" dirty="0" err="1">
              <a:solidFill>
                <a:srgbClr val="26968F"/>
              </a:solidFill>
            </a:rPr>
            <a:t>with</a:t>
          </a:r>
          <a:r>
            <a:rPr lang="hu-HU" sz="1900" kern="1200" dirty="0">
              <a:solidFill>
                <a:srgbClr val="26968F"/>
              </a:solidFill>
            </a:rPr>
            <a:t> </a:t>
          </a:r>
          <a:r>
            <a:rPr lang="hu-HU" sz="1900" kern="1200" dirty="0" err="1">
              <a:solidFill>
                <a:srgbClr val="26968F"/>
              </a:solidFill>
            </a:rPr>
            <a:t>industry</a:t>
          </a:r>
          <a:endParaRPr lang="hu-HU" sz="1900" kern="1200" dirty="0">
            <a:solidFill>
              <a:srgbClr val="26968F"/>
            </a:solidFill>
          </a:endParaRPr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u-HU" sz="1900" kern="1200" dirty="0" err="1">
            <a:solidFill>
              <a:srgbClr val="26968F"/>
            </a:solidFill>
          </a:endParaRPr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u-HU" sz="1900" kern="1200" dirty="0" err="1">
            <a:solidFill>
              <a:srgbClr val="26968F"/>
            </a:solidFill>
          </a:endParaRPr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u-HU" sz="1900" kern="1200" dirty="0">
            <a:solidFill>
              <a:srgbClr val="26968F"/>
            </a:solidFill>
          </a:endParaRPr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u-HU" sz="1900" kern="1200" dirty="0" err="1">
            <a:solidFill>
              <a:srgbClr val="26968F"/>
            </a:solidFill>
          </a:endParaRPr>
        </a:p>
      </dsp:txBody>
      <dsp:txXfrm>
        <a:off x="1074" y="1157137"/>
        <a:ext cx="4568143" cy="248818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AF1DFD-96BA-2E4B-9726-3C9DA4AE4E55}">
      <dsp:nvSpPr>
        <dsp:cNvPr id="0" name=""/>
        <dsp:cNvSpPr/>
      </dsp:nvSpPr>
      <dsp:spPr>
        <a:xfrm>
          <a:off x="89374" y="198257"/>
          <a:ext cx="2281861" cy="795143"/>
        </a:xfrm>
        <a:prstGeom prst="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European </a:t>
          </a:r>
          <a:r>
            <a:rPr lang="hu-HU" sz="1500" kern="1200" dirty="0" err="1"/>
            <a:t>guidelines</a:t>
          </a:r>
          <a:r>
            <a:rPr lang="hu-HU" sz="1500" kern="1200" dirty="0"/>
            <a:t> </a:t>
          </a:r>
          <a:r>
            <a:rPr lang="hu-HU" sz="1500" kern="1200" dirty="0" err="1"/>
            <a:t>emphasise</a:t>
          </a:r>
          <a:r>
            <a:rPr lang="hu-HU" sz="1500" kern="1200" dirty="0"/>
            <a:t>:</a:t>
          </a:r>
        </a:p>
      </dsp:txBody>
      <dsp:txXfrm>
        <a:off x="89374" y="198257"/>
        <a:ext cx="2281861" cy="795143"/>
      </dsp:txXfrm>
    </dsp:sp>
    <dsp:sp modelId="{1C5A2D84-2B73-6B4E-ACC4-814774D298A6}">
      <dsp:nvSpPr>
        <dsp:cNvPr id="0" name=""/>
        <dsp:cNvSpPr/>
      </dsp:nvSpPr>
      <dsp:spPr>
        <a:xfrm>
          <a:off x="0" y="1095086"/>
          <a:ext cx="2533570" cy="167566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500" kern="1200" dirty="0">
              <a:solidFill>
                <a:srgbClr val="26968F"/>
              </a:solidFill>
            </a:rPr>
            <a:t>human-</a:t>
          </a:r>
          <a:r>
            <a:rPr lang="hu-HU" sz="1500" kern="1200" dirty="0" err="1">
              <a:solidFill>
                <a:srgbClr val="26968F"/>
              </a:solidFill>
            </a:rPr>
            <a:t>centredness</a:t>
          </a:r>
          <a:r>
            <a:rPr lang="hu-HU" sz="1500" kern="1200" dirty="0">
              <a:solidFill>
                <a:srgbClr val="26968F"/>
              </a:solidFill>
            </a:rPr>
            <a:t>,</a:t>
          </a: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500" kern="1200" dirty="0" err="1">
              <a:solidFill>
                <a:srgbClr val="26968F"/>
              </a:solidFill>
            </a:rPr>
            <a:t>transparency</a:t>
          </a:r>
          <a:r>
            <a:rPr lang="hu-HU" sz="1500" kern="1200" dirty="0">
              <a:solidFill>
                <a:srgbClr val="26968F"/>
              </a:solidFill>
            </a:rPr>
            <a:t>,</a:t>
          </a: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500" kern="1200" dirty="0" err="1">
              <a:solidFill>
                <a:srgbClr val="26968F"/>
              </a:solidFill>
            </a:rPr>
            <a:t>accountability</a:t>
          </a:r>
          <a:r>
            <a:rPr lang="hu-HU" sz="1500" kern="1200" dirty="0">
              <a:solidFill>
                <a:srgbClr val="26968F"/>
              </a:solidFill>
            </a:rPr>
            <a:t>,</a:t>
          </a: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500" kern="1200" dirty="0">
              <a:solidFill>
                <a:srgbClr val="26968F"/>
              </a:solidFill>
            </a:rPr>
            <a:t>non-</a:t>
          </a:r>
          <a:r>
            <a:rPr lang="hu-HU" sz="1500" kern="1200" dirty="0" err="1">
              <a:solidFill>
                <a:srgbClr val="26968F"/>
              </a:solidFill>
            </a:rPr>
            <a:t>discrimination</a:t>
          </a:r>
          <a:r>
            <a:rPr lang="hu-HU" sz="1500" kern="1200" dirty="0">
              <a:solidFill>
                <a:srgbClr val="26968F"/>
              </a:solidFill>
            </a:rPr>
            <a:t>,</a:t>
          </a: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500" kern="1200" dirty="0" err="1">
              <a:solidFill>
                <a:srgbClr val="26968F"/>
              </a:solidFill>
            </a:rPr>
            <a:t>inclusion</a:t>
          </a:r>
          <a:r>
            <a:rPr lang="hu-HU" sz="1500" kern="1200" dirty="0">
              <a:solidFill>
                <a:srgbClr val="26968F"/>
              </a:solidFill>
            </a:rPr>
            <a:t>,</a:t>
          </a: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500" kern="1200" dirty="0" err="1">
              <a:solidFill>
                <a:srgbClr val="26968F"/>
              </a:solidFill>
            </a:rPr>
            <a:t>privacy</a:t>
          </a:r>
          <a:r>
            <a:rPr lang="hu-HU" sz="1500" kern="1200" dirty="0">
              <a:solidFill>
                <a:srgbClr val="26968F"/>
              </a:solidFill>
            </a:rPr>
            <a:t> and </a:t>
          </a:r>
          <a:r>
            <a:rPr lang="hu-HU" sz="1500" kern="1200" dirty="0" err="1">
              <a:solidFill>
                <a:srgbClr val="26968F"/>
              </a:solidFill>
            </a:rPr>
            <a:t>security</a:t>
          </a:r>
          <a:endParaRPr lang="hu-HU" sz="1500" kern="1200" dirty="0">
            <a:solidFill>
              <a:srgbClr val="26968F"/>
            </a:solidFill>
          </a:endParaRPr>
        </a:p>
      </dsp:txBody>
      <dsp:txXfrm>
        <a:off x="0" y="1095086"/>
        <a:ext cx="2533570" cy="167566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AF1DFD-96BA-2E4B-9726-3C9DA4AE4E55}">
      <dsp:nvSpPr>
        <dsp:cNvPr id="0" name=""/>
        <dsp:cNvSpPr/>
      </dsp:nvSpPr>
      <dsp:spPr>
        <a:xfrm>
          <a:off x="108933" y="338987"/>
          <a:ext cx="2281861" cy="547200"/>
        </a:xfrm>
        <a:prstGeom prst="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VET </a:t>
          </a:r>
          <a:r>
            <a:rPr lang="hu-HU" sz="1600" kern="1200" dirty="0" err="1"/>
            <a:t>institutions</a:t>
          </a:r>
          <a:r>
            <a:rPr lang="hu-HU" sz="1600" kern="1200" dirty="0"/>
            <a:t> must:</a:t>
          </a:r>
        </a:p>
      </dsp:txBody>
      <dsp:txXfrm>
        <a:off x="108933" y="338987"/>
        <a:ext cx="2281861" cy="547200"/>
      </dsp:txXfrm>
    </dsp:sp>
    <dsp:sp modelId="{1C5A2D84-2B73-6B4E-ACC4-814774D298A6}">
      <dsp:nvSpPr>
        <dsp:cNvPr id="0" name=""/>
        <dsp:cNvSpPr/>
      </dsp:nvSpPr>
      <dsp:spPr>
        <a:xfrm>
          <a:off x="0" y="1023075"/>
          <a:ext cx="2533570" cy="217021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600" kern="1200" dirty="0" err="1">
              <a:solidFill>
                <a:srgbClr val="26968F"/>
              </a:solidFill>
            </a:rPr>
            <a:t>ensure</a:t>
          </a:r>
          <a:r>
            <a:rPr lang="hu-HU" sz="1600" kern="1200" dirty="0">
              <a:solidFill>
                <a:srgbClr val="26968F"/>
              </a:solidFill>
            </a:rPr>
            <a:t> </a:t>
          </a:r>
          <a:r>
            <a:rPr lang="hu-HU" sz="1600" kern="1200" dirty="0" err="1">
              <a:solidFill>
                <a:srgbClr val="26968F"/>
              </a:solidFill>
            </a:rPr>
            <a:t>data</a:t>
          </a:r>
          <a:r>
            <a:rPr lang="hu-HU" sz="1600" kern="1200" dirty="0">
              <a:solidFill>
                <a:srgbClr val="26968F"/>
              </a:solidFill>
            </a:rPr>
            <a:t> </a:t>
          </a:r>
          <a:r>
            <a:rPr lang="hu-HU" sz="1600" kern="1200" dirty="0" err="1">
              <a:solidFill>
                <a:srgbClr val="26968F"/>
              </a:solidFill>
            </a:rPr>
            <a:t>quality</a:t>
          </a:r>
          <a:r>
            <a:rPr lang="hu-HU" sz="1600" kern="1200" dirty="0">
              <a:solidFill>
                <a:srgbClr val="26968F"/>
              </a:solidFill>
            </a:rPr>
            <a:t> and </a:t>
          </a:r>
          <a:r>
            <a:rPr lang="hu-HU" sz="1600" kern="1200" dirty="0" err="1">
              <a:solidFill>
                <a:srgbClr val="26968F"/>
              </a:solidFill>
            </a:rPr>
            <a:t>representativeness</a:t>
          </a:r>
          <a:r>
            <a:rPr lang="hu-HU" sz="1600" kern="1200" dirty="0">
              <a:solidFill>
                <a:srgbClr val="26968F"/>
              </a:solidFill>
            </a:rPr>
            <a:t>,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600" kern="1200" dirty="0" err="1">
              <a:solidFill>
                <a:srgbClr val="26968F"/>
              </a:solidFill>
            </a:rPr>
            <a:t>maintain</a:t>
          </a:r>
          <a:r>
            <a:rPr lang="hu-HU" sz="1600" kern="1200" dirty="0">
              <a:solidFill>
                <a:srgbClr val="26968F"/>
              </a:solidFill>
            </a:rPr>
            <a:t> documentation and logs,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600" kern="1200" dirty="0" err="1">
              <a:solidFill>
                <a:srgbClr val="26968F"/>
              </a:solidFill>
            </a:rPr>
            <a:t>provide</a:t>
          </a:r>
          <a:r>
            <a:rPr lang="hu-HU" sz="1600" kern="1200" dirty="0">
              <a:solidFill>
                <a:srgbClr val="26968F"/>
              </a:solidFill>
            </a:rPr>
            <a:t> human oversight,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600" kern="1200" dirty="0" err="1">
              <a:solidFill>
                <a:srgbClr val="26968F"/>
              </a:solidFill>
            </a:rPr>
            <a:t>ensure</a:t>
          </a:r>
          <a:r>
            <a:rPr lang="hu-HU" sz="1600" kern="1200" dirty="0">
              <a:solidFill>
                <a:srgbClr val="26968F"/>
              </a:solidFill>
            </a:rPr>
            <a:t> robustness and accuracy,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600" kern="1200" dirty="0" err="1">
              <a:solidFill>
                <a:srgbClr val="26968F"/>
              </a:solidFill>
            </a:rPr>
            <a:t>identify</a:t>
          </a:r>
          <a:r>
            <a:rPr lang="hu-HU" sz="1600" kern="1200" dirty="0">
              <a:solidFill>
                <a:srgbClr val="26968F"/>
              </a:solidFill>
            </a:rPr>
            <a:t> and mitigate risks</a:t>
          </a:r>
        </a:p>
      </dsp:txBody>
      <dsp:txXfrm>
        <a:off x="0" y="1023075"/>
        <a:ext cx="2533570" cy="217021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AF1DFD-96BA-2E4B-9726-3C9DA4AE4E55}">
      <dsp:nvSpPr>
        <dsp:cNvPr id="0" name=""/>
        <dsp:cNvSpPr/>
      </dsp:nvSpPr>
      <dsp:spPr>
        <a:xfrm>
          <a:off x="408039" y="700767"/>
          <a:ext cx="3909742" cy="633600"/>
        </a:xfrm>
        <a:prstGeom prst="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 dirty="0" err="1"/>
            <a:t>Learners</a:t>
          </a:r>
          <a:r>
            <a:rPr lang="hu-HU" sz="1700" kern="1200" dirty="0"/>
            <a:t> must </a:t>
          </a:r>
          <a:r>
            <a:rPr lang="hu-HU" sz="1700" kern="1200" dirty="0" err="1"/>
            <a:t>understand</a:t>
          </a:r>
          <a:r>
            <a:rPr lang="hu-HU" sz="1700" kern="1200" dirty="0"/>
            <a:t>:</a:t>
          </a:r>
        </a:p>
      </dsp:txBody>
      <dsp:txXfrm>
        <a:off x="408039" y="700767"/>
        <a:ext cx="3909742" cy="633600"/>
      </dsp:txXfrm>
    </dsp:sp>
    <dsp:sp modelId="{1C5A2D84-2B73-6B4E-ACC4-814774D298A6}">
      <dsp:nvSpPr>
        <dsp:cNvPr id="0" name=""/>
        <dsp:cNvSpPr/>
      </dsp:nvSpPr>
      <dsp:spPr>
        <a:xfrm>
          <a:off x="1074" y="1576269"/>
          <a:ext cx="4568143" cy="160397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700" kern="1200" dirty="0" err="1">
              <a:solidFill>
                <a:srgbClr val="26968F"/>
              </a:solidFill>
            </a:rPr>
            <a:t>how</a:t>
          </a:r>
          <a:r>
            <a:rPr lang="hu-HU" sz="1700" kern="1200" dirty="0">
              <a:solidFill>
                <a:srgbClr val="26968F"/>
              </a:solidFill>
            </a:rPr>
            <a:t> AI </a:t>
          </a:r>
          <a:r>
            <a:rPr lang="hu-HU" sz="1700" kern="1200" dirty="0" err="1">
              <a:solidFill>
                <a:srgbClr val="26968F"/>
              </a:solidFill>
            </a:rPr>
            <a:t>tools</a:t>
          </a:r>
          <a:r>
            <a:rPr lang="hu-HU" sz="1700" kern="1200" dirty="0">
              <a:solidFill>
                <a:srgbClr val="26968F"/>
              </a:solidFill>
            </a:rPr>
            <a:t> </a:t>
          </a:r>
          <a:r>
            <a:rPr lang="hu-HU" sz="1700" kern="1200" dirty="0" err="1">
              <a:solidFill>
                <a:srgbClr val="26968F"/>
              </a:solidFill>
            </a:rPr>
            <a:t>work</a:t>
          </a:r>
          <a:r>
            <a:rPr lang="hu-HU" sz="1700" kern="1200" dirty="0">
              <a:solidFill>
                <a:srgbClr val="26968F"/>
              </a:solidFill>
            </a:rPr>
            <a:t>,</a:t>
          </a:r>
        </a:p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700" kern="1200" dirty="0" err="1">
              <a:solidFill>
                <a:srgbClr val="26968F"/>
              </a:solidFill>
            </a:rPr>
            <a:t>their</a:t>
          </a:r>
          <a:r>
            <a:rPr lang="hu-HU" sz="1700" kern="1200" dirty="0">
              <a:solidFill>
                <a:srgbClr val="26968F"/>
              </a:solidFill>
            </a:rPr>
            <a:t> </a:t>
          </a:r>
          <a:r>
            <a:rPr lang="hu-HU" sz="1700" kern="1200" dirty="0" err="1">
              <a:solidFill>
                <a:srgbClr val="26968F"/>
              </a:solidFill>
            </a:rPr>
            <a:t>benefits and limitations</a:t>
          </a:r>
          <a:r>
            <a:rPr lang="hu-HU" sz="1700" kern="1200" dirty="0">
              <a:solidFill>
                <a:srgbClr val="26968F"/>
              </a:solidFill>
            </a:rPr>
            <a:t>,</a:t>
          </a:r>
        </a:p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700" kern="1200" dirty="0" err="1">
              <a:solidFill>
                <a:srgbClr val="26968F"/>
              </a:solidFill>
            </a:rPr>
            <a:t>risks</a:t>
          </a:r>
          <a:r>
            <a:rPr lang="hu-HU" sz="1700" kern="1200" dirty="0">
              <a:solidFill>
                <a:srgbClr val="26968F"/>
              </a:solidFill>
            </a:rPr>
            <a:t> </a:t>
          </a:r>
          <a:r>
            <a:rPr lang="hu-HU" sz="1700" kern="1200" dirty="0" err="1">
              <a:solidFill>
                <a:srgbClr val="26968F"/>
              </a:solidFill>
            </a:rPr>
            <a:t>related</a:t>
          </a:r>
          <a:r>
            <a:rPr lang="hu-HU" sz="1700" kern="1200" dirty="0">
              <a:solidFill>
                <a:srgbClr val="26968F"/>
              </a:solidFill>
            </a:rPr>
            <a:t> </a:t>
          </a:r>
          <a:r>
            <a:rPr lang="hu-HU" sz="1700" kern="1200" dirty="0" err="1">
              <a:solidFill>
                <a:srgbClr val="26968F"/>
              </a:solidFill>
            </a:rPr>
            <a:t>to</a:t>
          </a:r>
          <a:r>
            <a:rPr lang="hu-HU" sz="1700" kern="1200" dirty="0">
              <a:solidFill>
                <a:srgbClr val="26968F"/>
              </a:solidFill>
            </a:rPr>
            <a:t> </a:t>
          </a:r>
          <a:r>
            <a:rPr lang="hu-HU" sz="1700" kern="1200" dirty="0" err="1">
              <a:solidFill>
                <a:srgbClr val="26968F"/>
              </a:solidFill>
            </a:rPr>
            <a:t>privacy</a:t>
          </a:r>
          <a:r>
            <a:rPr lang="hu-HU" sz="1700" kern="1200" dirty="0">
              <a:solidFill>
                <a:srgbClr val="26968F"/>
              </a:solidFill>
            </a:rPr>
            <a:t>, </a:t>
          </a:r>
          <a:r>
            <a:rPr lang="hu-HU" sz="1700" kern="1200" dirty="0" err="1">
              <a:solidFill>
                <a:srgbClr val="26968F"/>
              </a:solidFill>
            </a:rPr>
            <a:t>bias</a:t>
          </a:r>
          <a:r>
            <a:rPr lang="hu-HU" sz="1700" kern="1200" dirty="0">
              <a:solidFill>
                <a:srgbClr val="26968F"/>
              </a:solidFill>
            </a:rPr>
            <a:t>, </a:t>
          </a:r>
          <a:r>
            <a:rPr lang="hu-HU" sz="1700" kern="1200" dirty="0" err="1">
              <a:solidFill>
                <a:srgbClr val="26968F"/>
              </a:solidFill>
            </a:rPr>
            <a:t>or</a:t>
          </a:r>
          <a:r>
            <a:rPr lang="hu-HU" sz="1700" kern="1200" dirty="0">
              <a:solidFill>
                <a:srgbClr val="26968F"/>
              </a:solidFill>
            </a:rPr>
            <a:t> </a:t>
          </a:r>
          <a:r>
            <a:rPr lang="hu-HU" sz="1700" kern="1200" dirty="0" err="1">
              <a:solidFill>
                <a:srgbClr val="26968F"/>
              </a:solidFill>
            </a:rPr>
            <a:t>misinformation,</a:t>
          </a:r>
        </a:p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700" kern="1200" dirty="0" err="1">
              <a:solidFill>
                <a:srgbClr val="26968F"/>
              </a:solidFill>
            </a:rPr>
            <a:t>how</a:t>
          </a:r>
          <a:r>
            <a:rPr lang="hu-HU" sz="1700" kern="1200" dirty="0">
              <a:solidFill>
                <a:srgbClr val="26968F"/>
              </a:solidFill>
            </a:rPr>
            <a:t> </a:t>
          </a:r>
          <a:r>
            <a:rPr lang="hu-HU" sz="1700" kern="1200" dirty="0" err="1">
              <a:solidFill>
                <a:srgbClr val="26968F"/>
              </a:solidFill>
            </a:rPr>
            <a:t>to</a:t>
          </a:r>
          <a:r>
            <a:rPr lang="hu-HU" sz="1700" kern="1200" dirty="0">
              <a:solidFill>
                <a:srgbClr val="26968F"/>
              </a:solidFill>
            </a:rPr>
            <a:t> </a:t>
          </a:r>
          <a:r>
            <a:rPr lang="hu-HU" sz="1700" kern="1200" dirty="0" err="1">
              <a:solidFill>
                <a:srgbClr val="26968F"/>
              </a:solidFill>
            </a:rPr>
            <a:t>evaluate</a:t>
          </a:r>
          <a:r>
            <a:rPr lang="hu-HU" sz="1700" kern="1200" dirty="0">
              <a:solidFill>
                <a:srgbClr val="26968F"/>
              </a:solidFill>
            </a:rPr>
            <a:t> </a:t>
          </a:r>
          <a:r>
            <a:rPr lang="hu-HU" sz="1700" kern="1200" dirty="0" err="1">
              <a:solidFill>
                <a:srgbClr val="26968F"/>
              </a:solidFill>
            </a:rPr>
            <a:t>outputs</a:t>
          </a:r>
          <a:r>
            <a:rPr lang="hu-HU" sz="1700" kern="1200" dirty="0">
              <a:solidFill>
                <a:srgbClr val="26968F"/>
              </a:solidFill>
            </a:rPr>
            <a:t> </a:t>
          </a:r>
          <a:r>
            <a:rPr lang="hu-HU" sz="1700" kern="1200" dirty="0" err="1">
              <a:solidFill>
                <a:srgbClr val="26968F"/>
              </a:solidFill>
            </a:rPr>
            <a:t>critically</a:t>
          </a:r>
          <a:endParaRPr lang="hu-HU" sz="1700" kern="1200" dirty="0">
            <a:solidFill>
              <a:srgbClr val="26968F"/>
            </a:solidFill>
          </a:endParaRPr>
        </a:p>
      </dsp:txBody>
      <dsp:txXfrm>
        <a:off x="1074" y="1576269"/>
        <a:ext cx="4568143" cy="160397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827F85-F46E-E347-84C8-CBC423F5D1DB}">
      <dsp:nvSpPr>
        <dsp:cNvPr id="0" name=""/>
        <dsp:cNvSpPr/>
      </dsp:nvSpPr>
      <dsp:spPr>
        <a:xfrm>
          <a:off x="533887" y="0"/>
          <a:ext cx="6824126" cy="3219535"/>
        </a:xfrm>
        <a:prstGeom prst="rightArrow">
          <a:avLst/>
        </a:prstGeom>
        <a:solidFill>
          <a:srgbClr val="26968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F8270E-B052-4443-9F44-47DEC708C041}">
      <dsp:nvSpPr>
        <dsp:cNvPr id="0" name=""/>
        <dsp:cNvSpPr/>
      </dsp:nvSpPr>
      <dsp:spPr>
        <a:xfrm>
          <a:off x="3208" y="965860"/>
          <a:ext cx="1868778" cy="1287814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kern="1200" dirty="0" err="1"/>
            <a:t>Educators</a:t>
          </a:r>
          <a:endParaRPr lang="hu-HU" sz="2300" kern="1200" dirty="0"/>
        </a:p>
      </dsp:txBody>
      <dsp:txXfrm>
        <a:off x="66074" y="1028726"/>
        <a:ext cx="1743046" cy="1162082"/>
      </dsp:txXfrm>
    </dsp:sp>
    <dsp:sp modelId="{E7ECAB4A-80D6-444B-99CD-BFE95533228D}">
      <dsp:nvSpPr>
        <dsp:cNvPr id="0" name=""/>
        <dsp:cNvSpPr/>
      </dsp:nvSpPr>
      <dsp:spPr>
        <a:xfrm>
          <a:off x="2054271" y="965860"/>
          <a:ext cx="1868778" cy="1287814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kern="1200" dirty="0" err="1"/>
            <a:t>Policymakers</a:t>
          </a:r>
          <a:endParaRPr lang="hu-HU" sz="2300" kern="1200" dirty="0"/>
        </a:p>
      </dsp:txBody>
      <dsp:txXfrm>
        <a:off x="2117137" y="1028726"/>
        <a:ext cx="1743046" cy="1162082"/>
      </dsp:txXfrm>
    </dsp:sp>
    <dsp:sp modelId="{10651C41-F89A-7846-B964-53A1AEC0A022}">
      <dsp:nvSpPr>
        <dsp:cNvPr id="0" name=""/>
        <dsp:cNvSpPr/>
      </dsp:nvSpPr>
      <dsp:spPr>
        <a:xfrm>
          <a:off x="4105334" y="965860"/>
          <a:ext cx="1868778" cy="1287814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kern="1200" dirty="0" err="1"/>
            <a:t>Companies</a:t>
          </a:r>
          <a:endParaRPr lang="hu-HU" sz="2300" kern="1200" dirty="0"/>
        </a:p>
      </dsp:txBody>
      <dsp:txXfrm>
        <a:off x="4168200" y="1028726"/>
        <a:ext cx="1743046" cy="1162082"/>
      </dsp:txXfrm>
    </dsp:sp>
    <dsp:sp modelId="{6857A7D5-6996-9045-AAA1-37065B9DCD20}">
      <dsp:nvSpPr>
        <dsp:cNvPr id="0" name=""/>
        <dsp:cNvSpPr/>
      </dsp:nvSpPr>
      <dsp:spPr>
        <a:xfrm>
          <a:off x="6156397" y="965860"/>
          <a:ext cx="1868778" cy="1287814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kern="1200" dirty="0" err="1"/>
            <a:t>Learners</a:t>
          </a:r>
          <a:endParaRPr lang="hu-HU" sz="2300" kern="1200" dirty="0"/>
        </a:p>
      </dsp:txBody>
      <dsp:txXfrm>
        <a:off x="6219263" y="1028726"/>
        <a:ext cx="1743046" cy="116208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1A1592-C34C-9344-8371-132252377492}">
      <dsp:nvSpPr>
        <dsp:cNvPr id="0" name=""/>
        <dsp:cNvSpPr/>
      </dsp:nvSpPr>
      <dsp:spPr>
        <a:xfrm>
          <a:off x="1125545" y="2171266"/>
          <a:ext cx="1563311" cy="86850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700" kern="1200" dirty="0"/>
            <a:t>AI</a:t>
          </a:r>
        </a:p>
      </dsp:txBody>
      <dsp:txXfrm>
        <a:off x="1150983" y="2196704"/>
        <a:ext cx="1512435" cy="817630"/>
      </dsp:txXfrm>
    </dsp:sp>
    <dsp:sp modelId="{1503FFCC-5685-7E46-92D8-7027E10313A1}">
      <dsp:nvSpPr>
        <dsp:cNvPr id="0" name=""/>
        <dsp:cNvSpPr/>
      </dsp:nvSpPr>
      <dsp:spPr>
        <a:xfrm>
          <a:off x="3586595" y="2208273"/>
          <a:ext cx="1563311" cy="86850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1675274"/>
            <a:satOff val="-1459"/>
            <a:lumOff val="-2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675274"/>
              <a:satOff val="-1459"/>
              <a:lumOff val="-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700" kern="1200" dirty="0"/>
            <a:t>VET</a:t>
          </a:r>
        </a:p>
      </dsp:txBody>
      <dsp:txXfrm>
        <a:off x="3612033" y="2233711"/>
        <a:ext cx="1512435" cy="817630"/>
      </dsp:txXfrm>
    </dsp:sp>
    <dsp:sp modelId="{C717E201-488B-EA4D-8E39-A7599485B4A8}">
      <dsp:nvSpPr>
        <dsp:cNvPr id="0" name=""/>
        <dsp:cNvSpPr/>
      </dsp:nvSpPr>
      <dsp:spPr>
        <a:xfrm>
          <a:off x="2722310" y="3691152"/>
          <a:ext cx="651379" cy="651379"/>
        </a:xfrm>
        <a:prstGeom prst="triangle">
          <a:avLst/>
        </a:prstGeom>
        <a:solidFill>
          <a:srgbClr val="26968F">
            <a:alpha val="90000"/>
          </a:srgbClr>
        </a:solidFill>
        <a:ln w="25400" cap="flat" cmpd="sng" algn="ctr">
          <a:solidFill>
            <a:schemeClr val="accent2">
              <a:tint val="40000"/>
              <a:alpha val="90000"/>
              <a:hueOff val="3350547"/>
              <a:satOff val="-2919"/>
              <a:lumOff val="-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4CE1BD-A77F-AF4B-BDB5-F4A7A237B2B8}">
      <dsp:nvSpPr>
        <dsp:cNvPr id="0" name=""/>
        <dsp:cNvSpPr/>
      </dsp:nvSpPr>
      <dsp:spPr>
        <a:xfrm>
          <a:off x="1093860" y="3418441"/>
          <a:ext cx="3908278" cy="264025"/>
        </a:xfrm>
        <a:prstGeom prst="rect">
          <a:avLst/>
        </a:prstGeom>
        <a:solidFill>
          <a:srgbClr val="26968F">
            <a:alpha val="90000"/>
          </a:srgb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1A1592-C34C-9344-8371-132252377492}">
      <dsp:nvSpPr>
        <dsp:cNvPr id="0" name=""/>
        <dsp:cNvSpPr/>
      </dsp:nvSpPr>
      <dsp:spPr>
        <a:xfrm>
          <a:off x="1216974" y="2068004"/>
          <a:ext cx="1488962" cy="82720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600" kern="1200" dirty="0"/>
            <a:t>AI</a:t>
          </a:r>
        </a:p>
      </dsp:txBody>
      <dsp:txXfrm>
        <a:off x="1241202" y="2092232"/>
        <a:ext cx="1440506" cy="778745"/>
      </dsp:txXfrm>
    </dsp:sp>
    <dsp:sp modelId="{1503FFCC-5685-7E46-92D8-7027E10313A1}">
      <dsp:nvSpPr>
        <dsp:cNvPr id="0" name=""/>
        <dsp:cNvSpPr/>
      </dsp:nvSpPr>
      <dsp:spPr>
        <a:xfrm>
          <a:off x="3560980" y="2103251"/>
          <a:ext cx="1488962" cy="82720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1675274"/>
            <a:satOff val="-1459"/>
            <a:lumOff val="-2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675274"/>
              <a:satOff val="-1459"/>
              <a:lumOff val="-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600" kern="1200" dirty="0"/>
            <a:t>VET</a:t>
          </a:r>
        </a:p>
      </dsp:txBody>
      <dsp:txXfrm>
        <a:off x="3585208" y="2127479"/>
        <a:ext cx="1440506" cy="778745"/>
      </dsp:txXfrm>
    </dsp:sp>
    <dsp:sp modelId="{C717E201-488B-EA4D-8E39-A7599485B4A8}">
      <dsp:nvSpPr>
        <dsp:cNvPr id="0" name=""/>
        <dsp:cNvSpPr/>
      </dsp:nvSpPr>
      <dsp:spPr>
        <a:xfrm>
          <a:off x="2737799" y="3515606"/>
          <a:ext cx="620401" cy="620401"/>
        </a:xfrm>
        <a:prstGeom prst="triangle">
          <a:avLst/>
        </a:prstGeom>
        <a:solidFill>
          <a:srgbClr val="26968F">
            <a:alpha val="90000"/>
          </a:srgbClr>
        </a:solidFill>
        <a:ln w="25400" cap="flat" cmpd="sng" algn="ctr">
          <a:solidFill>
            <a:schemeClr val="accent2">
              <a:tint val="40000"/>
              <a:alpha val="90000"/>
              <a:hueOff val="3350547"/>
              <a:satOff val="-2919"/>
              <a:lumOff val="-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4CE1BD-A77F-AF4B-BDB5-F4A7A237B2B8}">
      <dsp:nvSpPr>
        <dsp:cNvPr id="0" name=""/>
        <dsp:cNvSpPr/>
      </dsp:nvSpPr>
      <dsp:spPr>
        <a:xfrm>
          <a:off x="1186796" y="3255865"/>
          <a:ext cx="3722407" cy="251469"/>
        </a:xfrm>
        <a:prstGeom prst="rect">
          <a:avLst/>
        </a:prstGeom>
        <a:solidFill>
          <a:srgbClr val="26968F">
            <a:alpha val="90000"/>
          </a:srgb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6441DE-CE7F-1D4B-BA44-8F1967DB2B2C}">
      <dsp:nvSpPr>
        <dsp:cNvPr id="0" name=""/>
        <dsp:cNvSpPr/>
      </dsp:nvSpPr>
      <dsp:spPr>
        <a:xfrm>
          <a:off x="0" y="353877"/>
          <a:ext cx="8229600" cy="352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974856-81F8-DC4D-9B76-4FF17FB88887}">
      <dsp:nvSpPr>
        <dsp:cNvPr id="0" name=""/>
        <dsp:cNvSpPr/>
      </dsp:nvSpPr>
      <dsp:spPr>
        <a:xfrm>
          <a:off x="411480" y="147237"/>
          <a:ext cx="5760719" cy="413279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/>
            <a:t>1. EU </a:t>
          </a:r>
          <a:r>
            <a:rPr lang="hu-HU" sz="1400" kern="1200" dirty="0" err="1"/>
            <a:t>strategic</a:t>
          </a:r>
          <a:r>
            <a:rPr lang="hu-HU" sz="1400" kern="1200" dirty="0"/>
            <a:t> and </a:t>
          </a:r>
          <a:r>
            <a:rPr lang="hu-HU" sz="1400" kern="1200" dirty="0" err="1"/>
            <a:t>regulatory</a:t>
          </a:r>
          <a:r>
            <a:rPr lang="hu-HU" sz="1400" kern="1200" dirty="0"/>
            <a:t> </a:t>
          </a:r>
          <a:r>
            <a:rPr lang="hu-HU" sz="1400" kern="1200" dirty="0" err="1"/>
            <a:t>landscape</a:t>
          </a:r>
          <a:r>
            <a:rPr lang="hu-HU" sz="1400" kern="1200" dirty="0"/>
            <a:t> </a:t>
          </a:r>
        </a:p>
      </dsp:txBody>
      <dsp:txXfrm>
        <a:off x="431655" y="167412"/>
        <a:ext cx="5720369" cy="372929"/>
      </dsp:txXfrm>
    </dsp:sp>
    <dsp:sp modelId="{06DEF54E-DB05-EE48-B5AC-B2ADD9470C57}">
      <dsp:nvSpPr>
        <dsp:cNvPr id="0" name=""/>
        <dsp:cNvSpPr/>
      </dsp:nvSpPr>
      <dsp:spPr>
        <a:xfrm>
          <a:off x="0" y="988917"/>
          <a:ext cx="8229600" cy="352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390889-0FA2-B64B-A366-567F09C59F2A}">
      <dsp:nvSpPr>
        <dsp:cNvPr id="0" name=""/>
        <dsp:cNvSpPr/>
      </dsp:nvSpPr>
      <dsp:spPr>
        <a:xfrm>
          <a:off x="411480" y="782277"/>
          <a:ext cx="5760719" cy="413279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/>
            <a:t>2. </a:t>
          </a:r>
          <a:r>
            <a:rPr lang="hu-HU" sz="1400" kern="1200" dirty="0" err="1"/>
            <a:t>How</a:t>
          </a:r>
          <a:r>
            <a:rPr lang="hu-HU" sz="1400" kern="1200" dirty="0"/>
            <a:t> AI </a:t>
          </a:r>
          <a:r>
            <a:rPr lang="hu-HU" sz="1400" kern="1200" dirty="0" err="1"/>
            <a:t>transform</a:t>
          </a:r>
          <a:r>
            <a:rPr lang="hu-HU" sz="1400" kern="1200" dirty="0"/>
            <a:t> VET </a:t>
          </a:r>
        </a:p>
      </dsp:txBody>
      <dsp:txXfrm>
        <a:off x="431655" y="802452"/>
        <a:ext cx="5720369" cy="372929"/>
      </dsp:txXfrm>
    </dsp:sp>
    <dsp:sp modelId="{FAE51F08-FE05-F94F-A48C-959E512C4EE3}">
      <dsp:nvSpPr>
        <dsp:cNvPr id="0" name=""/>
        <dsp:cNvSpPr/>
      </dsp:nvSpPr>
      <dsp:spPr>
        <a:xfrm>
          <a:off x="0" y="1623957"/>
          <a:ext cx="8229600" cy="352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A26E08-16E9-2540-9093-47D0CBF8CE0A}">
      <dsp:nvSpPr>
        <dsp:cNvPr id="0" name=""/>
        <dsp:cNvSpPr/>
      </dsp:nvSpPr>
      <dsp:spPr>
        <a:xfrm>
          <a:off x="411480" y="1417317"/>
          <a:ext cx="5760719" cy="413279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/>
            <a:t>3. Building VET </a:t>
          </a:r>
          <a:r>
            <a:rPr lang="hu-HU" sz="1400" kern="1200" dirty="0" err="1"/>
            <a:t>Teacher</a:t>
          </a:r>
          <a:r>
            <a:rPr lang="hu-HU" sz="1400" kern="1200" dirty="0"/>
            <a:t> Digital </a:t>
          </a:r>
          <a:r>
            <a:rPr lang="hu-HU" sz="1400" kern="1200" dirty="0" err="1"/>
            <a:t>Competence</a:t>
          </a:r>
          <a:r>
            <a:rPr lang="hu-HU" sz="1400" kern="1200" dirty="0"/>
            <a:t> </a:t>
          </a:r>
        </a:p>
      </dsp:txBody>
      <dsp:txXfrm>
        <a:off x="431655" y="1437492"/>
        <a:ext cx="5720369" cy="372929"/>
      </dsp:txXfrm>
    </dsp:sp>
    <dsp:sp modelId="{8AF99CDC-1B10-154D-873F-4E6CB0BE7C65}">
      <dsp:nvSpPr>
        <dsp:cNvPr id="0" name=""/>
        <dsp:cNvSpPr/>
      </dsp:nvSpPr>
      <dsp:spPr>
        <a:xfrm>
          <a:off x="0" y="2258997"/>
          <a:ext cx="8229600" cy="352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AE7F4C-A636-5E4A-B8C2-4C2474965A59}">
      <dsp:nvSpPr>
        <dsp:cNvPr id="0" name=""/>
        <dsp:cNvSpPr/>
      </dsp:nvSpPr>
      <dsp:spPr>
        <a:xfrm>
          <a:off x="411480" y="2052357"/>
          <a:ext cx="5760719" cy="413279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/>
            <a:t>4. </a:t>
          </a:r>
          <a:r>
            <a:rPr lang="hu-HU" sz="1400" kern="1200" dirty="0" err="1"/>
            <a:t>Ethical</a:t>
          </a:r>
          <a:r>
            <a:rPr lang="hu-HU" sz="1400" kern="1200" dirty="0"/>
            <a:t> </a:t>
          </a:r>
          <a:r>
            <a:rPr lang="hu-HU" sz="1400" kern="1200" dirty="0" err="1"/>
            <a:t>use</a:t>
          </a:r>
          <a:r>
            <a:rPr lang="hu-HU" sz="1400" kern="1200" dirty="0"/>
            <a:t> of AI </a:t>
          </a:r>
        </a:p>
      </dsp:txBody>
      <dsp:txXfrm>
        <a:off x="431655" y="2072532"/>
        <a:ext cx="5720369" cy="372929"/>
      </dsp:txXfrm>
    </dsp:sp>
    <dsp:sp modelId="{479A292C-3961-1D46-AE27-45A9FB0DEBD0}">
      <dsp:nvSpPr>
        <dsp:cNvPr id="0" name=""/>
        <dsp:cNvSpPr/>
      </dsp:nvSpPr>
      <dsp:spPr>
        <a:xfrm>
          <a:off x="0" y="2894037"/>
          <a:ext cx="8229600" cy="352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965F49-D9FE-4F4C-9DAB-4FE1962A7E98}">
      <dsp:nvSpPr>
        <dsp:cNvPr id="0" name=""/>
        <dsp:cNvSpPr/>
      </dsp:nvSpPr>
      <dsp:spPr>
        <a:xfrm>
          <a:off x="411480" y="2687397"/>
          <a:ext cx="5760719" cy="413279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/>
            <a:t>5. </a:t>
          </a:r>
          <a:r>
            <a:rPr lang="hu-HU" sz="1400" kern="1200" dirty="0" err="1"/>
            <a:t>Aligning</a:t>
          </a:r>
          <a:r>
            <a:rPr lang="hu-HU" sz="1400" kern="1200" dirty="0"/>
            <a:t> VET </a:t>
          </a:r>
          <a:r>
            <a:rPr lang="hu-HU" sz="1400" kern="1200" dirty="0" err="1"/>
            <a:t>with</a:t>
          </a:r>
          <a:r>
            <a:rPr lang="hu-HU" sz="1400" kern="1200" dirty="0"/>
            <a:t> </a:t>
          </a:r>
          <a:r>
            <a:rPr lang="hu-HU" sz="1400" kern="1200" dirty="0" err="1"/>
            <a:t>Europe’s</a:t>
          </a:r>
          <a:r>
            <a:rPr lang="hu-HU" sz="1400" kern="1200" dirty="0"/>
            <a:t> Digital </a:t>
          </a:r>
          <a:r>
            <a:rPr lang="hu-HU" sz="1400" kern="1200" dirty="0" err="1"/>
            <a:t>Transition</a:t>
          </a:r>
          <a:r>
            <a:rPr lang="hu-HU" sz="1400" kern="1200" dirty="0"/>
            <a:t> &amp; </a:t>
          </a:r>
          <a:r>
            <a:rPr lang="hu-HU" sz="1400" kern="1200" dirty="0" err="1"/>
            <a:t>Future</a:t>
          </a:r>
          <a:r>
            <a:rPr lang="hu-HU" sz="1400" kern="1200" dirty="0"/>
            <a:t> </a:t>
          </a:r>
          <a:r>
            <a:rPr lang="hu-HU" sz="1400" kern="1200" dirty="0" err="1"/>
            <a:t>Skills</a:t>
          </a:r>
          <a:r>
            <a:rPr lang="hu-HU" sz="1400" kern="1200" dirty="0"/>
            <a:t> Agenda </a:t>
          </a:r>
        </a:p>
      </dsp:txBody>
      <dsp:txXfrm>
        <a:off x="431655" y="2707572"/>
        <a:ext cx="5720369" cy="3729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5A220B-7F9D-8B46-9193-64604D86FBDB}">
      <dsp:nvSpPr>
        <dsp:cNvPr id="0" name=""/>
        <dsp:cNvSpPr/>
      </dsp:nvSpPr>
      <dsp:spPr>
        <a:xfrm>
          <a:off x="0" y="378144"/>
          <a:ext cx="5760640" cy="60479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17C3B571-F3B0-CA44-A4A5-E274DF008B4B}">
      <dsp:nvSpPr>
        <dsp:cNvPr id="0" name=""/>
        <dsp:cNvSpPr/>
      </dsp:nvSpPr>
      <dsp:spPr>
        <a:xfrm>
          <a:off x="288032" y="23904"/>
          <a:ext cx="5328597" cy="70848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52417" tIns="0" rIns="15241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The </a:t>
          </a:r>
          <a:r>
            <a:rPr lang="hu-HU" sz="1600" kern="1200" dirty="0" err="1"/>
            <a:t>need</a:t>
          </a:r>
          <a:r>
            <a:rPr lang="hu-HU" sz="1600" kern="1200" dirty="0"/>
            <a:t> </a:t>
          </a:r>
          <a:r>
            <a:rPr lang="hu-HU" sz="1600" kern="1200" dirty="0" err="1"/>
            <a:t>for</a:t>
          </a:r>
          <a:r>
            <a:rPr lang="hu-HU" sz="1600" kern="1200" dirty="0"/>
            <a:t> </a:t>
          </a:r>
          <a:r>
            <a:rPr lang="hu-HU" sz="1600" kern="1200" dirty="0" err="1"/>
            <a:t>advanced</a:t>
          </a:r>
          <a:r>
            <a:rPr lang="hu-HU" sz="1600" kern="1200" dirty="0"/>
            <a:t> </a:t>
          </a:r>
          <a:r>
            <a:rPr lang="hu-HU" sz="1600" kern="1200" dirty="0" err="1"/>
            <a:t>digital</a:t>
          </a:r>
          <a:r>
            <a:rPr lang="hu-HU" sz="1600" kern="1200" dirty="0"/>
            <a:t> </a:t>
          </a:r>
          <a:r>
            <a:rPr lang="hu-HU" sz="1600" kern="1200" dirty="0" err="1"/>
            <a:t>skills</a:t>
          </a:r>
          <a:r>
            <a:rPr lang="hu-HU" sz="1600" kern="1200" dirty="0"/>
            <a:t> in </a:t>
          </a:r>
          <a:r>
            <a:rPr lang="hu-HU" sz="1600" kern="1200" dirty="0" err="1"/>
            <a:t>emerging</a:t>
          </a:r>
          <a:r>
            <a:rPr lang="hu-HU" sz="1600" kern="1200" dirty="0"/>
            <a:t> sectors</a:t>
          </a:r>
        </a:p>
      </dsp:txBody>
      <dsp:txXfrm>
        <a:off x="322617" y="58489"/>
        <a:ext cx="5259427" cy="639310"/>
      </dsp:txXfrm>
    </dsp:sp>
    <dsp:sp modelId="{9DB0F1E1-92C2-C44E-B656-7B0E5293B5C9}">
      <dsp:nvSpPr>
        <dsp:cNvPr id="0" name=""/>
        <dsp:cNvSpPr/>
      </dsp:nvSpPr>
      <dsp:spPr>
        <a:xfrm>
          <a:off x="0" y="1466784"/>
          <a:ext cx="5760640" cy="60479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D0D7EF6F-D811-E944-AFBD-E12D0C005695}">
      <dsp:nvSpPr>
        <dsp:cNvPr id="0" name=""/>
        <dsp:cNvSpPr/>
      </dsp:nvSpPr>
      <dsp:spPr>
        <a:xfrm>
          <a:off x="288032" y="1112543"/>
          <a:ext cx="5040560" cy="70848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52417" tIns="0" rIns="15241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 err="1"/>
            <a:t>Support</a:t>
          </a:r>
          <a:r>
            <a:rPr lang="hu-HU" sz="1600" kern="1200" dirty="0"/>
            <a:t> </a:t>
          </a:r>
          <a:r>
            <a:rPr lang="hu-HU" sz="1600" kern="1200" dirty="0" err="1"/>
            <a:t>for</a:t>
          </a:r>
          <a:r>
            <a:rPr lang="hu-HU" sz="1600" kern="1200" dirty="0"/>
            <a:t> </a:t>
          </a:r>
          <a:r>
            <a:rPr lang="hu-HU" sz="1600" kern="1200" dirty="0" err="1"/>
            <a:t>SMEs</a:t>
          </a:r>
          <a:r>
            <a:rPr lang="hu-HU" sz="1600" kern="1200" dirty="0"/>
            <a:t> </a:t>
          </a:r>
          <a:r>
            <a:rPr lang="hu-HU" sz="1600" kern="1200" dirty="0" err="1"/>
            <a:t>adopting</a:t>
          </a:r>
          <a:r>
            <a:rPr lang="hu-HU" sz="1600" kern="1200" dirty="0"/>
            <a:t> </a:t>
          </a:r>
          <a:r>
            <a:rPr lang="hu-HU" sz="1600" kern="1200" dirty="0" err="1"/>
            <a:t>new</a:t>
          </a:r>
          <a:r>
            <a:rPr lang="hu-HU" sz="1600" kern="1200" dirty="0"/>
            <a:t> </a:t>
          </a:r>
          <a:r>
            <a:rPr lang="hu-HU" sz="1600" kern="1200" dirty="0" err="1"/>
            <a:t>technologies</a:t>
          </a:r>
          <a:endParaRPr lang="hu-HU" sz="1600" kern="1200" dirty="0"/>
        </a:p>
      </dsp:txBody>
      <dsp:txXfrm>
        <a:off x="322617" y="1147128"/>
        <a:ext cx="4971390" cy="639310"/>
      </dsp:txXfrm>
    </dsp:sp>
    <dsp:sp modelId="{35719C00-0F2B-A346-8356-7E1057CED001}">
      <dsp:nvSpPr>
        <dsp:cNvPr id="0" name=""/>
        <dsp:cNvSpPr/>
      </dsp:nvSpPr>
      <dsp:spPr>
        <a:xfrm>
          <a:off x="0" y="2555423"/>
          <a:ext cx="5760640" cy="60479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82D3E6C1-F30C-E44E-9D67-E205DC737081}">
      <dsp:nvSpPr>
        <dsp:cNvPr id="0" name=""/>
        <dsp:cNvSpPr/>
      </dsp:nvSpPr>
      <dsp:spPr>
        <a:xfrm>
          <a:off x="274249" y="2201183"/>
          <a:ext cx="5484978" cy="70848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52417" tIns="0" rIns="15241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 err="1"/>
            <a:t>Large-scale</a:t>
          </a:r>
          <a:r>
            <a:rPr lang="hu-HU" sz="1700" kern="1200" dirty="0"/>
            <a:t> </a:t>
          </a:r>
          <a:r>
            <a:rPr lang="hu-HU" sz="1700" kern="1200" dirty="0" err="1"/>
            <a:t>skills</a:t>
          </a:r>
          <a:r>
            <a:rPr lang="hu-HU" sz="1700" kern="1200" dirty="0"/>
            <a:t> </a:t>
          </a:r>
          <a:r>
            <a:rPr lang="hu-HU" sz="1700" kern="1200" dirty="0" err="1"/>
            <a:t>partnerships</a:t>
          </a:r>
          <a:r>
            <a:rPr lang="hu-HU" sz="1700" kern="1200" dirty="0"/>
            <a:t> </a:t>
          </a:r>
          <a:r>
            <a:rPr lang="hu-HU" sz="1700" kern="1200" dirty="0" err="1"/>
            <a:t>under</a:t>
          </a:r>
          <a:r>
            <a:rPr lang="hu-HU" sz="1700" kern="1200" dirty="0"/>
            <a:t> </a:t>
          </a:r>
          <a:r>
            <a:rPr lang="hu-HU" sz="1700" kern="1200" dirty="0" err="1"/>
            <a:t>the</a:t>
          </a:r>
          <a:r>
            <a:rPr lang="hu-HU" sz="1700" kern="1200" dirty="0"/>
            <a:t> </a:t>
          </a:r>
          <a:r>
            <a:rPr lang="hu-HU" sz="1700" kern="1200" dirty="0" err="1"/>
            <a:t>Pact</a:t>
          </a:r>
          <a:r>
            <a:rPr lang="hu-HU" sz="1700" kern="1200" dirty="0"/>
            <a:t> </a:t>
          </a:r>
          <a:r>
            <a:rPr lang="hu-HU" sz="1700" kern="1200" dirty="0" err="1"/>
            <a:t>for</a:t>
          </a:r>
          <a:r>
            <a:rPr lang="hu-HU" sz="1700" kern="1200" dirty="0"/>
            <a:t> </a:t>
          </a:r>
          <a:r>
            <a:rPr lang="hu-HU" sz="1700" kern="1200" dirty="0" err="1"/>
            <a:t>Skills</a:t>
          </a:r>
          <a:endParaRPr lang="hu-HU" sz="1700" kern="1200" dirty="0"/>
        </a:p>
      </dsp:txBody>
      <dsp:txXfrm>
        <a:off x="308834" y="2235768"/>
        <a:ext cx="5415808" cy="6393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AF1DFD-96BA-2E4B-9726-3C9DA4AE4E55}">
      <dsp:nvSpPr>
        <dsp:cNvPr id="0" name=""/>
        <dsp:cNvSpPr/>
      </dsp:nvSpPr>
      <dsp:spPr>
        <a:xfrm>
          <a:off x="22" y="578339"/>
          <a:ext cx="2164547" cy="854061"/>
        </a:xfrm>
        <a:prstGeom prst="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 dirty="0" err="1"/>
            <a:t>Developing</a:t>
          </a:r>
          <a:r>
            <a:rPr lang="hu-HU" sz="1700" kern="1200" dirty="0"/>
            <a:t> a </a:t>
          </a:r>
          <a:r>
            <a:rPr lang="hu-HU" sz="1700" kern="1200" dirty="0" err="1"/>
            <a:t>highly</a:t>
          </a:r>
          <a:r>
            <a:rPr lang="hu-HU" sz="1700" kern="1200" dirty="0"/>
            <a:t> </a:t>
          </a:r>
          <a:r>
            <a:rPr lang="hu-HU" sz="1700" kern="1200" dirty="0" err="1"/>
            <a:t>effective</a:t>
          </a:r>
          <a:r>
            <a:rPr lang="hu-HU" sz="1700" kern="1200" dirty="0"/>
            <a:t> </a:t>
          </a:r>
          <a:r>
            <a:rPr lang="hu-HU" sz="1700" kern="1200" dirty="0" err="1"/>
            <a:t>digital</a:t>
          </a:r>
          <a:r>
            <a:rPr lang="hu-HU" sz="1700" kern="1200" dirty="0"/>
            <a:t> </a:t>
          </a:r>
          <a:r>
            <a:rPr lang="hu-HU" sz="1700" kern="1200" dirty="0" err="1"/>
            <a:t>education</a:t>
          </a:r>
          <a:r>
            <a:rPr lang="hu-HU" sz="1700" kern="1200" dirty="0"/>
            <a:t> </a:t>
          </a:r>
          <a:r>
            <a:rPr lang="hu-HU" sz="1700" kern="1200" dirty="0" err="1"/>
            <a:t>ecosystem</a:t>
          </a:r>
          <a:endParaRPr lang="hu-HU" sz="1700" kern="1200" dirty="0"/>
        </a:p>
      </dsp:txBody>
      <dsp:txXfrm>
        <a:off x="22" y="578339"/>
        <a:ext cx="2164547" cy="854061"/>
      </dsp:txXfrm>
    </dsp:sp>
    <dsp:sp modelId="{1C5A2D84-2B73-6B4E-ACC4-814774D298A6}">
      <dsp:nvSpPr>
        <dsp:cNvPr id="0" name=""/>
        <dsp:cNvSpPr/>
      </dsp:nvSpPr>
      <dsp:spPr>
        <a:xfrm>
          <a:off x="22" y="1432400"/>
          <a:ext cx="2164547" cy="20532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700" kern="1200" dirty="0" err="1">
              <a:solidFill>
                <a:srgbClr val="26968F"/>
              </a:solidFill>
            </a:rPr>
            <a:t>infrastructure</a:t>
          </a:r>
          <a:endParaRPr lang="hu-HU" sz="1700" kern="1200" dirty="0">
            <a:solidFill>
              <a:srgbClr val="26968F"/>
            </a:solidFill>
          </a:endParaRPr>
        </a:p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700" kern="1200" dirty="0" err="1">
              <a:solidFill>
                <a:srgbClr val="26968F"/>
              </a:solidFill>
            </a:rPr>
            <a:t>connectivity</a:t>
          </a:r>
          <a:endParaRPr lang="hu-HU" sz="1700" kern="1200" dirty="0">
            <a:solidFill>
              <a:srgbClr val="26968F"/>
            </a:solidFill>
          </a:endParaRPr>
        </a:p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700" kern="1200" dirty="0" err="1">
              <a:solidFill>
                <a:srgbClr val="26968F"/>
              </a:solidFill>
            </a:rPr>
            <a:t>teacher</a:t>
          </a:r>
          <a:r>
            <a:rPr lang="hu-HU" sz="1700" kern="1200" dirty="0">
              <a:solidFill>
                <a:srgbClr val="26968F"/>
              </a:solidFill>
            </a:rPr>
            <a:t> </a:t>
          </a:r>
          <a:r>
            <a:rPr lang="hu-HU" sz="1700" kern="1200" dirty="0" err="1">
              <a:solidFill>
                <a:srgbClr val="26968F"/>
              </a:solidFill>
            </a:rPr>
            <a:t>training</a:t>
          </a:r>
          <a:endParaRPr lang="hu-HU" sz="1700" kern="1200" dirty="0">
            <a:solidFill>
              <a:srgbClr val="26968F"/>
            </a:solidFill>
          </a:endParaRPr>
        </a:p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700" kern="1200" dirty="0" err="1">
              <a:solidFill>
                <a:srgbClr val="26968F"/>
              </a:solidFill>
            </a:rPr>
            <a:t>institutional</a:t>
          </a:r>
          <a:r>
            <a:rPr lang="hu-HU" sz="1700" kern="1200" dirty="0">
              <a:solidFill>
                <a:srgbClr val="26968F"/>
              </a:solidFill>
            </a:rPr>
            <a:t> </a:t>
          </a:r>
          <a:r>
            <a:rPr lang="hu-HU" sz="1700" kern="1200" dirty="0" err="1">
              <a:solidFill>
                <a:srgbClr val="26968F"/>
              </a:solidFill>
            </a:rPr>
            <a:t>digital</a:t>
          </a:r>
          <a:r>
            <a:rPr lang="hu-HU" sz="1700" kern="1200" dirty="0">
              <a:solidFill>
                <a:srgbClr val="26968F"/>
              </a:solidFill>
            </a:rPr>
            <a:t> </a:t>
          </a:r>
          <a:r>
            <a:rPr lang="hu-HU" sz="1700" kern="1200" dirty="0" err="1">
              <a:solidFill>
                <a:srgbClr val="26968F"/>
              </a:solidFill>
            </a:rPr>
            <a:t>strategies</a:t>
          </a:r>
          <a:endParaRPr lang="hu-HU" sz="1700" kern="1200" dirty="0">
            <a:solidFill>
              <a:srgbClr val="26968F"/>
            </a:solidFill>
          </a:endParaRPr>
        </a:p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700" kern="1200" dirty="0" err="1">
              <a:solidFill>
                <a:srgbClr val="26968F"/>
              </a:solidFill>
            </a:rPr>
            <a:t>digital</a:t>
          </a:r>
          <a:r>
            <a:rPr lang="hu-HU" sz="1700" kern="1200" dirty="0">
              <a:solidFill>
                <a:srgbClr val="26968F"/>
              </a:solidFill>
            </a:rPr>
            <a:t> </a:t>
          </a:r>
          <a:r>
            <a:rPr lang="hu-HU" sz="1700" kern="1200" dirty="0" err="1">
              <a:solidFill>
                <a:srgbClr val="26968F"/>
              </a:solidFill>
            </a:rPr>
            <a:t>learning</a:t>
          </a:r>
          <a:r>
            <a:rPr lang="hu-HU" sz="1700" kern="1200" dirty="0">
              <a:solidFill>
                <a:srgbClr val="26968F"/>
              </a:solidFill>
            </a:rPr>
            <a:t> </a:t>
          </a:r>
          <a:r>
            <a:rPr lang="hu-HU" sz="1700" kern="1200" dirty="0" err="1">
              <a:solidFill>
                <a:srgbClr val="26968F"/>
              </a:solidFill>
            </a:rPr>
            <a:t>platforms</a:t>
          </a:r>
          <a:endParaRPr lang="hu-HU" sz="1700" kern="1200" dirty="0">
            <a:solidFill>
              <a:srgbClr val="26968F"/>
            </a:solidFill>
          </a:endParaRPr>
        </a:p>
      </dsp:txBody>
      <dsp:txXfrm>
        <a:off x="22" y="1432400"/>
        <a:ext cx="2164547" cy="2053260"/>
      </dsp:txXfrm>
    </dsp:sp>
    <dsp:sp modelId="{746D47FE-35BD-2E42-86DA-CFB73FBF7F6B}">
      <dsp:nvSpPr>
        <dsp:cNvPr id="0" name=""/>
        <dsp:cNvSpPr/>
      </dsp:nvSpPr>
      <dsp:spPr>
        <a:xfrm>
          <a:off x="2467606" y="578339"/>
          <a:ext cx="2164547" cy="854061"/>
        </a:xfrm>
        <a:prstGeom prst="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 dirty="0" err="1"/>
            <a:t>Enhancing</a:t>
          </a:r>
          <a:r>
            <a:rPr lang="hu-HU" sz="1700" kern="1200" dirty="0"/>
            <a:t> </a:t>
          </a:r>
          <a:r>
            <a:rPr lang="hu-HU" sz="1700" kern="1200" dirty="0" err="1"/>
            <a:t>digital</a:t>
          </a:r>
          <a:r>
            <a:rPr lang="hu-HU" sz="1700" kern="1200" dirty="0"/>
            <a:t> </a:t>
          </a:r>
          <a:r>
            <a:rPr lang="hu-HU" sz="1700" kern="1200" dirty="0" err="1"/>
            <a:t>competences</a:t>
          </a:r>
          <a:r>
            <a:rPr lang="hu-HU" sz="1700" kern="1200" dirty="0"/>
            <a:t> </a:t>
          </a:r>
          <a:r>
            <a:rPr lang="hu-HU" sz="1700" kern="1200" dirty="0" err="1"/>
            <a:t>for</a:t>
          </a:r>
          <a:r>
            <a:rPr lang="hu-HU" sz="1700" kern="1200" dirty="0"/>
            <a:t> </a:t>
          </a:r>
          <a:r>
            <a:rPr lang="hu-HU" sz="1700" kern="1200" dirty="0" err="1"/>
            <a:t>the</a:t>
          </a:r>
          <a:r>
            <a:rPr lang="hu-HU" sz="1700" kern="1200" dirty="0"/>
            <a:t> </a:t>
          </a:r>
          <a:r>
            <a:rPr lang="hu-HU" sz="1700" kern="1200" dirty="0" err="1"/>
            <a:t>digital</a:t>
          </a:r>
          <a:r>
            <a:rPr lang="hu-HU" sz="1700" kern="1200" dirty="0"/>
            <a:t> </a:t>
          </a:r>
          <a:r>
            <a:rPr lang="hu-HU" sz="1700" kern="1200" dirty="0" err="1"/>
            <a:t>transformation</a:t>
          </a:r>
          <a:endParaRPr lang="hu-HU" sz="1700" kern="1200" dirty="0"/>
        </a:p>
      </dsp:txBody>
      <dsp:txXfrm>
        <a:off x="2467606" y="578339"/>
        <a:ext cx="2164547" cy="854061"/>
      </dsp:txXfrm>
    </dsp:sp>
    <dsp:sp modelId="{A237A493-606A-F249-AEA9-1DB97A4999C4}">
      <dsp:nvSpPr>
        <dsp:cNvPr id="0" name=""/>
        <dsp:cNvSpPr/>
      </dsp:nvSpPr>
      <dsp:spPr>
        <a:xfrm>
          <a:off x="2467606" y="1432400"/>
          <a:ext cx="2164547" cy="20532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700" kern="1200" dirty="0">
              <a:solidFill>
                <a:srgbClr val="26968F"/>
              </a:solidFill>
            </a:rPr>
            <a:t>AI </a:t>
          </a:r>
          <a:r>
            <a:rPr lang="hu-HU" sz="1700" kern="1200" dirty="0" err="1">
              <a:solidFill>
                <a:srgbClr val="26968F"/>
              </a:solidFill>
            </a:rPr>
            <a:t>literacy</a:t>
          </a:r>
          <a:endParaRPr lang="hu-HU" sz="1700" kern="1200" dirty="0">
            <a:solidFill>
              <a:srgbClr val="26968F"/>
            </a:solidFill>
          </a:endParaRPr>
        </a:p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700" kern="1200" dirty="0" err="1">
              <a:solidFill>
                <a:srgbClr val="26968F"/>
              </a:solidFill>
            </a:rPr>
            <a:t>computational</a:t>
          </a:r>
          <a:r>
            <a:rPr lang="hu-HU" sz="1700" kern="1200" dirty="0">
              <a:solidFill>
                <a:srgbClr val="26968F"/>
              </a:solidFill>
            </a:rPr>
            <a:t> </a:t>
          </a:r>
          <a:r>
            <a:rPr lang="hu-HU" sz="1700" kern="1200" dirty="0" err="1">
              <a:solidFill>
                <a:srgbClr val="26968F"/>
              </a:solidFill>
            </a:rPr>
            <a:t>thinking</a:t>
          </a:r>
          <a:endParaRPr lang="hu-HU" sz="1700" kern="1200" dirty="0">
            <a:solidFill>
              <a:srgbClr val="26968F"/>
            </a:solidFill>
          </a:endParaRPr>
        </a:p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700" kern="1200" dirty="0" err="1">
              <a:solidFill>
                <a:srgbClr val="26968F"/>
              </a:solidFill>
            </a:rPr>
            <a:t>data</a:t>
          </a:r>
          <a:r>
            <a:rPr lang="hu-HU" sz="1700" kern="1200" dirty="0">
              <a:solidFill>
                <a:srgbClr val="26968F"/>
              </a:solidFill>
            </a:rPr>
            <a:t> </a:t>
          </a:r>
          <a:r>
            <a:rPr lang="hu-HU" sz="1700" kern="1200" dirty="0" err="1">
              <a:solidFill>
                <a:srgbClr val="26968F"/>
              </a:solidFill>
            </a:rPr>
            <a:t>literacy</a:t>
          </a:r>
          <a:endParaRPr lang="hu-HU" sz="1700" kern="1200" dirty="0">
            <a:solidFill>
              <a:srgbClr val="26968F"/>
            </a:solidFill>
          </a:endParaRPr>
        </a:p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700" kern="1200" dirty="0" err="1">
              <a:solidFill>
                <a:srgbClr val="26968F"/>
              </a:solidFill>
            </a:rPr>
            <a:t>awareness</a:t>
          </a:r>
          <a:r>
            <a:rPr lang="hu-HU" sz="1700" kern="1200" dirty="0">
              <a:solidFill>
                <a:srgbClr val="26968F"/>
              </a:solidFill>
            </a:rPr>
            <a:t> of AI </a:t>
          </a:r>
          <a:r>
            <a:rPr lang="hu-HU" sz="1700" kern="1200" dirty="0" err="1">
              <a:solidFill>
                <a:srgbClr val="26968F"/>
              </a:solidFill>
            </a:rPr>
            <a:t>ethics</a:t>
          </a:r>
          <a:endParaRPr lang="hu-HU" sz="1700" kern="1200" dirty="0">
            <a:solidFill>
              <a:srgbClr val="26968F"/>
            </a:solidFill>
          </a:endParaRPr>
        </a:p>
      </dsp:txBody>
      <dsp:txXfrm>
        <a:off x="2467606" y="1432400"/>
        <a:ext cx="2164547" cy="20532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5A220B-7F9D-8B46-9193-64604D86FBDB}">
      <dsp:nvSpPr>
        <dsp:cNvPr id="0" name=""/>
        <dsp:cNvSpPr/>
      </dsp:nvSpPr>
      <dsp:spPr>
        <a:xfrm>
          <a:off x="0" y="419904"/>
          <a:ext cx="5760640" cy="40319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17C3B571-F3B0-CA44-A4A5-E274DF008B4B}">
      <dsp:nvSpPr>
        <dsp:cNvPr id="0" name=""/>
        <dsp:cNvSpPr/>
      </dsp:nvSpPr>
      <dsp:spPr>
        <a:xfrm>
          <a:off x="288032" y="183744"/>
          <a:ext cx="5328597" cy="4723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52417" tIns="0" rIns="15241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AI must be </a:t>
          </a:r>
          <a:r>
            <a:rPr lang="hu-HU" sz="1600" kern="1200" dirty="0" err="1"/>
            <a:t>transparent</a:t>
          </a:r>
          <a:endParaRPr lang="hu-HU" sz="1600" kern="1200" dirty="0"/>
        </a:p>
      </dsp:txBody>
      <dsp:txXfrm>
        <a:off x="311089" y="206801"/>
        <a:ext cx="5282483" cy="426206"/>
      </dsp:txXfrm>
    </dsp:sp>
    <dsp:sp modelId="{9DB0F1E1-92C2-C44E-B656-7B0E5293B5C9}">
      <dsp:nvSpPr>
        <dsp:cNvPr id="0" name=""/>
        <dsp:cNvSpPr/>
      </dsp:nvSpPr>
      <dsp:spPr>
        <a:xfrm>
          <a:off x="0" y="1145664"/>
          <a:ext cx="5760640" cy="40319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D0D7EF6F-D811-E944-AFBD-E12D0C005695}">
      <dsp:nvSpPr>
        <dsp:cNvPr id="0" name=""/>
        <dsp:cNvSpPr/>
      </dsp:nvSpPr>
      <dsp:spPr>
        <a:xfrm>
          <a:off x="288032" y="909504"/>
          <a:ext cx="5040560" cy="4723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52417" tIns="0" rIns="15241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AI must </a:t>
          </a:r>
          <a:r>
            <a:rPr lang="hu-HU" sz="1600" kern="1200" dirty="0" err="1"/>
            <a:t>include</a:t>
          </a:r>
          <a:r>
            <a:rPr lang="hu-HU" sz="1600" kern="1200" dirty="0"/>
            <a:t> human </a:t>
          </a:r>
          <a:r>
            <a:rPr lang="hu-HU" sz="1600" kern="1200" dirty="0" err="1"/>
            <a:t>oversight</a:t>
          </a:r>
          <a:endParaRPr lang="hu-HU" sz="1600" kern="1200" dirty="0"/>
        </a:p>
      </dsp:txBody>
      <dsp:txXfrm>
        <a:off x="311089" y="932561"/>
        <a:ext cx="4994446" cy="426206"/>
      </dsp:txXfrm>
    </dsp:sp>
    <dsp:sp modelId="{35719C00-0F2B-A346-8356-7E1057CED001}">
      <dsp:nvSpPr>
        <dsp:cNvPr id="0" name=""/>
        <dsp:cNvSpPr/>
      </dsp:nvSpPr>
      <dsp:spPr>
        <a:xfrm>
          <a:off x="0" y="1871423"/>
          <a:ext cx="5760640" cy="40319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82D3E6C1-F30C-E44E-9D67-E205DC737081}">
      <dsp:nvSpPr>
        <dsp:cNvPr id="0" name=""/>
        <dsp:cNvSpPr/>
      </dsp:nvSpPr>
      <dsp:spPr>
        <a:xfrm>
          <a:off x="288032" y="1635264"/>
          <a:ext cx="4553561" cy="4723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52417" tIns="0" rIns="15241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 err="1"/>
            <a:t>Datasets</a:t>
          </a:r>
          <a:r>
            <a:rPr lang="hu-HU" sz="1600" kern="1200" dirty="0"/>
            <a:t> must be </a:t>
          </a:r>
          <a:r>
            <a:rPr lang="hu-HU" sz="1600" kern="1200" dirty="0" err="1"/>
            <a:t>high-quality</a:t>
          </a:r>
          <a:r>
            <a:rPr lang="hu-HU" sz="1600" kern="1200" dirty="0"/>
            <a:t> and </a:t>
          </a:r>
          <a:r>
            <a:rPr lang="hu-HU" sz="1600" kern="1200" dirty="0" err="1"/>
            <a:t>bias</a:t>
          </a:r>
          <a:r>
            <a:rPr lang="hu-HU" sz="1600" kern="1200" dirty="0"/>
            <a:t>-free</a:t>
          </a:r>
          <a:endParaRPr lang="hu-HU" sz="1700" kern="1200" dirty="0"/>
        </a:p>
      </dsp:txBody>
      <dsp:txXfrm>
        <a:off x="311089" y="1658321"/>
        <a:ext cx="4507447" cy="426206"/>
      </dsp:txXfrm>
    </dsp:sp>
    <dsp:sp modelId="{8A875E10-3C98-C546-8560-682860553FDB}">
      <dsp:nvSpPr>
        <dsp:cNvPr id="0" name=""/>
        <dsp:cNvSpPr/>
      </dsp:nvSpPr>
      <dsp:spPr>
        <a:xfrm>
          <a:off x="0" y="2597183"/>
          <a:ext cx="5760640" cy="40319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42A886B4-7A4B-F045-9B18-EFC125A2B1F8}">
      <dsp:nvSpPr>
        <dsp:cNvPr id="0" name=""/>
        <dsp:cNvSpPr/>
      </dsp:nvSpPr>
      <dsp:spPr>
        <a:xfrm>
          <a:off x="288031" y="2342816"/>
          <a:ext cx="4032448" cy="4723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52417" tIns="0" rIns="15241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 err="1"/>
            <a:t>Institutions</a:t>
          </a:r>
          <a:r>
            <a:rPr lang="hu-HU" sz="1600" kern="1200" dirty="0"/>
            <a:t> must </a:t>
          </a:r>
          <a:r>
            <a:rPr lang="hu-HU" sz="1600" kern="1200" dirty="0" err="1"/>
            <a:t>conduct</a:t>
          </a:r>
          <a:r>
            <a:rPr lang="hu-HU" sz="1600" kern="1200" dirty="0"/>
            <a:t> </a:t>
          </a:r>
          <a:r>
            <a:rPr lang="hu-HU" sz="1600" kern="1200" dirty="0" err="1"/>
            <a:t>risk</a:t>
          </a:r>
          <a:r>
            <a:rPr lang="hu-HU" sz="1600" kern="1200" dirty="0"/>
            <a:t> </a:t>
          </a:r>
          <a:r>
            <a:rPr lang="hu-HU" sz="1600" kern="1200" dirty="0" err="1"/>
            <a:t>assessments</a:t>
          </a:r>
          <a:r>
            <a:rPr lang="hu-HU" sz="1600" kern="1200" dirty="0"/>
            <a:t> </a:t>
          </a:r>
        </a:p>
      </dsp:txBody>
      <dsp:txXfrm>
        <a:off x="311088" y="2365873"/>
        <a:ext cx="3986334" cy="4262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5A220B-7F9D-8B46-9193-64604D86FBDB}">
      <dsp:nvSpPr>
        <dsp:cNvPr id="0" name=""/>
        <dsp:cNvSpPr/>
      </dsp:nvSpPr>
      <dsp:spPr>
        <a:xfrm>
          <a:off x="0" y="378144"/>
          <a:ext cx="5760640" cy="60479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17C3B571-F3B0-CA44-A4A5-E274DF008B4B}">
      <dsp:nvSpPr>
        <dsp:cNvPr id="0" name=""/>
        <dsp:cNvSpPr/>
      </dsp:nvSpPr>
      <dsp:spPr>
        <a:xfrm>
          <a:off x="288032" y="23904"/>
          <a:ext cx="5328597" cy="70848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52417" tIns="0" rIns="15241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 err="1"/>
            <a:t>Agile</a:t>
          </a:r>
          <a:r>
            <a:rPr lang="hu-HU" sz="1600" kern="1200" dirty="0"/>
            <a:t> VET </a:t>
          </a:r>
          <a:r>
            <a:rPr lang="hu-HU" sz="1600" kern="1200" dirty="0" err="1"/>
            <a:t>curricula</a:t>
          </a:r>
          <a:endParaRPr lang="hu-HU" sz="1600" kern="1200" dirty="0"/>
        </a:p>
      </dsp:txBody>
      <dsp:txXfrm>
        <a:off x="322617" y="58489"/>
        <a:ext cx="5259427" cy="639310"/>
      </dsp:txXfrm>
    </dsp:sp>
    <dsp:sp modelId="{9DB0F1E1-92C2-C44E-B656-7B0E5293B5C9}">
      <dsp:nvSpPr>
        <dsp:cNvPr id="0" name=""/>
        <dsp:cNvSpPr/>
      </dsp:nvSpPr>
      <dsp:spPr>
        <a:xfrm>
          <a:off x="0" y="1466784"/>
          <a:ext cx="5760640" cy="60479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D0D7EF6F-D811-E944-AFBD-E12D0C005695}">
      <dsp:nvSpPr>
        <dsp:cNvPr id="0" name=""/>
        <dsp:cNvSpPr/>
      </dsp:nvSpPr>
      <dsp:spPr>
        <a:xfrm>
          <a:off x="288032" y="1112543"/>
          <a:ext cx="5040560" cy="70848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52417" tIns="0" rIns="15241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 err="1"/>
            <a:t>Stronger</a:t>
          </a:r>
          <a:r>
            <a:rPr lang="hu-HU" sz="1600" kern="1200" dirty="0"/>
            <a:t> </a:t>
          </a:r>
          <a:r>
            <a:rPr lang="hu-HU" sz="1600" kern="1200" dirty="0" err="1"/>
            <a:t>cooperation</a:t>
          </a:r>
          <a:r>
            <a:rPr lang="hu-HU" sz="1600" kern="1200" dirty="0"/>
            <a:t> </a:t>
          </a:r>
          <a:r>
            <a:rPr lang="hu-HU" sz="1600" kern="1200" dirty="0" err="1"/>
            <a:t>with</a:t>
          </a:r>
          <a:r>
            <a:rPr lang="hu-HU" sz="1600" kern="1200" dirty="0"/>
            <a:t> </a:t>
          </a:r>
          <a:r>
            <a:rPr lang="hu-HU" sz="1600" kern="1200" dirty="0" err="1"/>
            <a:t>companies</a:t>
          </a:r>
          <a:endParaRPr lang="hu-HU" sz="1600" kern="1200" dirty="0"/>
        </a:p>
      </dsp:txBody>
      <dsp:txXfrm>
        <a:off x="322617" y="1147128"/>
        <a:ext cx="4971390" cy="639310"/>
      </dsp:txXfrm>
    </dsp:sp>
    <dsp:sp modelId="{35719C00-0F2B-A346-8356-7E1057CED001}">
      <dsp:nvSpPr>
        <dsp:cNvPr id="0" name=""/>
        <dsp:cNvSpPr/>
      </dsp:nvSpPr>
      <dsp:spPr>
        <a:xfrm>
          <a:off x="0" y="2555423"/>
          <a:ext cx="5760640" cy="60479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82D3E6C1-F30C-E44E-9D67-E205DC737081}">
      <dsp:nvSpPr>
        <dsp:cNvPr id="0" name=""/>
        <dsp:cNvSpPr/>
      </dsp:nvSpPr>
      <dsp:spPr>
        <a:xfrm>
          <a:off x="274249" y="2201183"/>
          <a:ext cx="5484978" cy="70848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52417" tIns="0" rIns="15241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VET </a:t>
          </a:r>
          <a:r>
            <a:rPr lang="hu-HU" sz="1600" kern="1200" dirty="0" err="1"/>
            <a:t>innovation</a:t>
          </a:r>
          <a:r>
            <a:rPr lang="hu-HU" sz="1600" kern="1200" dirty="0"/>
            <a:t> </a:t>
          </a:r>
          <a:r>
            <a:rPr lang="hu-HU" sz="1600" kern="1200" dirty="0" err="1"/>
            <a:t>ecosystems</a:t>
          </a:r>
          <a:endParaRPr lang="hu-HU" sz="1700" kern="1200" dirty="0"/>
        </a:p>
      </dsp:txBody>
      <dsp:txXfrm>
        <a:off x="308834" y="2235768"/>
        <a:ext cx="5415808" cy="6393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5A220B-7F9D-8B46-9193-64604D86FBDB}">
      <dsp:nvSpPr>
        <dsp:cNvPr id="0" name=""/>
        <dsp:cNvSpPr/>
      </dsp:nvSpPr>
      <dsp:spPr>
        <a:xfrm>
          <a:off x="0" y="273383"/>
          <a:ext cx="5760640" cy="45360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17C3B571-F3B0-CA44-A4A5-E274DF008B4B}">
      <dsp:nvSpPr>
        <dsp:cNvPr id="0" name=""/>
        <dsp:cNvSpPr/>
      </dsp:nvSpPr>
      <dsp:spPr>
        <a:xfrm>
          <a:off x="288032" y="7703"/>
          <a:ext cx="5328597" cy="53136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52417" tIns="0" rIns="15241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 err="1"/>
            <a:t>Cooperation</a:t>
          </a:r>
          <a:r>
            <a:rPr lang="hu-HU" sz="1600" kern="1200" dirty="0"/>
            <a:t> </a:t>
          </a:r>
          <a:r>
            <a:rPr lang="hu-HU" sz="1600" kern="1200" dirty="0" err="1"/>
            <a:t>platforms</a:t>
          </a:r>
          <a:endParaRPr lang="hu-HU" sz="1600" kern="1200" dirty="0"/>
        </a:p>
      </dsp:txBody>
      <dsp:txXfrm>
        <a:off x="313971" y="33642"/>
        <a:ext cx="5276719" cy="479482"/>
      </dsp:txXfrm>
    </dsp:sp>
    <dsp:sp modelId="{9DB0F1E1-92C2-C44E-B656-7B0E5293B5C9}">
      <dsp:nvSpPr>
        <dsp:cNvPr id="0" name=""/>
        <dsp:cNvSpPr/>
      </dsp:nvSpPr>
      <dsp:spPr>
        <a:xfrm>
          <a:off x="0" y="1089863"/>
          <a:ext cx="5760640" cy="45360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D0D7EF6F-D811-E944-AFBD-E12D0C005695}">
      <dsp:nvSpPr>
        <dsp:cNvPr id="0" name=""/>
        <dsp:cNvSpPr/>
      </dsp:nvSpPr>
      <dsp:spPr>
        <a:xfrm>
          <a:off x="288032" y="824183"/>
          <a:ext cx="5040560" cy="53136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52417" tIns="0" rIns="15241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 err="1"/>
            <a:t>Innovation</a:t>
          </a:r>
          <a:r>
            <a:rPr lang="hu-HU" sz="1600" kern="1200" dirty="0"/>
            <a:t> </a:t>
          </a:r>
          <a:r>
            <a:rPr lang="hu-HU" sz="1600" kern="1200" dirty="0" err="1"/>
            <a:t>hubs</a:t>
          </a:r>
          <a:endParaRPr lang="hu-HU" sz="1600" kern="1200" dirty="0"/>
        </a:p>
      </dsp:txBody>
      <dsp:txXfrm>
        <a:off x="313971" y="850122"/>
        <a:ext cx="4988682" cy="479482"/>
      </dsp:txXfrm>
    </dsp:sp>
    <dsp:sp modelId="{35719C00-0F2B-A346-8356-7E1057CED001}">
      <dsp:nvSpPr>
        <dsp:cNvPr id="0" name=""/>
        <dsp:cNvSpPr/>
      </dsp:nvSpPr>
      <dsp:spPr>
        <a:xfrm>
          <a:off x="0" y="1906343"/>
          <a:ext cx="5760640" cy="45360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82D3E6C1-F30C-E44E-9D67-E205DC737081}">
      <dsp:nvSpPr>
        <dsp:cNvPr id="0" name=""/>
        <dsp:cNvSpPr/>
      </dsp:nvSpPr>
      <dsp:spPr>
        <a:xfrm>
          <a:off x="288032" y="1640664"/>
          <a:ext cx="4553561" cy="53136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52417" tIns="0" rIns="15241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Research </a:t>
          </a:r>
          <a:r>
            <a:rPr lang="hu-HU" sz="1600" kern="1200" dirty="0" err="1"/>
            <a:t>networks</a:t>
          </a:r>
          <a:endParaRPr lang="hu-HU" sz="1700" kern="1200" dirty="0"/>
        </a:p>
      </dsp:txBody>
      <dsp:txXfrm>
        <a:off x="313971" y="1666603"/>
        <a:ext cx="4501683" cy="479482"/>
      </dsp:txXfrm>
    </dsp:sp>
    <dsp:sp modelId="{8A875E10-3C98-C546-8560-682860553FDB}">
      <dsp:nvSpPr>
        <dsp:cNvPr id="0" name=""/>
        <dsp:cNvSpPr/>
      </dsp:nvSpPr>
      <dsp:spPr>
        <a:xfrm>
          <a:off x="0" y="2722824"/>
          <a:ext cx="5760640" cy="45360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42A886B4-7A4B-F045-9B18-EFC125A2B1F8}">
      <dsp:nvSpPr>
        <dsp:cNvPr id="0" name=""/>
        <dsp:cNvSpPr/>
      </dsp:nvSpPr>
      <dsp:spPr>
        <a:xfrm>
          <a:off x="288031" y="2436660"/>
          <a:ext cx="4032448" cy="53136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52417" tIns="0" rIns="15241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 err="1"/>
            <a:t>Cross-border</a:t>
          </a:r>
          <a:r>
            <a:rPr lang="hu-HU" sz="1600" kern="1200" dirty="0"/>
            <a:t> </a:t>
          </a:r>
          <a:r>
            <a:rPr lang="hu-HU" sz="1600" kern="1200" dirty="0" err="1"/>
            <a:t>experimentation</a:t>
          </a:r>
          <a:r>
            <a:rPr lang="hu-HU" sz="1600" kern="1200" dirty="0"/>
            <a:t> </a:t>
          </a:r>
          <a:r>
            <a:rPr lang="hu-HU" sz="1600" kern="1200" dirty="0" err="1"/>
            <a:t>projects</a:t>
          </a:r>
          <a:endParaRPr lang="hu-HU" sz="1600" kern="1200" dirty="0"/>
        </a:p>
      </dsp:txBody>
      <dsp:txXfrm>
        <a:off x="313970" y="2462599"/>
        <a:ext cx="3980570" cy="47948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AF1DFD-96BA-2E4B-9726-3C9DA4AE4E55}">
      <dsp:nvSpPr>
        <dsp:cNvPr id="0" name=""/>
        <dsp:cNvSpPr/>
      </dsp:nvSpPr>
      <dsp:spPr>
        <a:xfrm>
          <a:off x="160073" y="114016"/>
          <a:ext cx="1879559" cy="751823"/>
        </a:xfrm>
        <a:prstGeom prst="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AI-</a:t>
          </a:r>
          <a:r>
            <a:rPr lang="hu-HU" sz="1500" kern="1200" dirty="0" err="1"/>
            <a:t>powered</a:t>
          </a:r>
          <a:r>
            <a:rPr lang="hu-HU" sz="1500" kern="1200" dirty="0"/>
            <a:t> </a:t>
          </a:r>
          <a:r>
            <a:rPr lang="hu-HU" sz="1500" kern="1200" dirty="0" err="1"/>
            <a:t>personalised</a:t>
          </a:r>
          <a:r>
            <a:rPr lang="hu-HU" sz="1500" kern="1200" dirty="0"/>
            <a:t> </a:t>
          </a:r>
          <a:r>
            <a:rPr lang="hu-HU" sz="1500" kern="1200" dirty="0" err="1"/>
            <a:t>learning</a:t>
          </a:r>
          <a:endParaRPr lang="hu-HU" sz="1500" kern="1200" dirty="0"/>
        </a:p>
      </dsp:txBody>
      <dsp:txXfrm>
        <a:off x="160073" y="114016"/>
        <a:ext cx="1879559" cy="751823"/>
      </dsp:txXfrm>
    </dsp:sp>
    <dsp:sp modelId="{1C5A2D84-2B73-6B4E-ACC4-814774D298A6}">
      <dsp:nvSpPr>
        <dsp:cNvPr id="0" name=""/>
        <dsp:cNvSpPr/>
      </dsp:nvSpPr>
      <dsp:spPr>
        <a:xfrm>
          <a:off x="1814" y="973438"/>
          <a:ext cx="2196077" cy="28978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500" kern="1200" dirty="0" err="1">
              <a:solidFill>
                <a:srgbClr val="26968F"/>
              </a:solidFill>
            </a:rPr>
            <a:t>personalised</a:t>
          </a:r>
          <a:r>
            <a:rPr lang="hu-HU" sz="1500" kern="1200" dirty="0">
              <a:solidFill>
                <a:srgbClr val="26968F"/>
              </a:solidFill>
            </a:rPr>
            <a:t> </a:t>
          </a:r>
          <a:r>
            <a:rPr lang="hu-HU" sz="1500" kern="1200" dirty="0" err="1">
              <a:solidFill>
                <a:srgbClr val="26968F"/>
              </a:solidFill>
            </a:rPr>
            <a:t>learning</a:t>
          </a:r>
          <a:r>
            <a:rPr lang="hu-HU" sz="1500" kern="1200" dirty="0">
              <a:solidFill>
                <a:srgbClr val="26968F"/>
              </a:solidFill>
            </a:rPr>
            <a:t> </a:t>
          </a:r>
          <a:r>
            <a:rPr lang="hu-HU" sz="1500" kern="1200" dirty="0" err="1">
              <a:solidFill>
                <a:srgbClr val="26968F"/>
              </a:solidFill>
            </a:rPr>
            <a:t>pathways</a:t>
          </a:r>
          <a:endParaRPr lang="hu-HU" sz="1500" kern="1200" dirty="0">
            <a:solidFill>
              <a:srgbClr val="26968F"/>
            </a:solidFill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500" kern="1200" dirty="0" err="1">
              <a:solidFill>
                <a:srgbClr val="26968F"/>
              </a:solidFill>
            </a:rPr>
            <a:t>automatic</a:t>
          </a:r>
          <a:r>
            <a:rPr lang="hu-HU" sz="1500" kern="1200" dirty="0">
              <a:solidFill>
                <a:srgbClr val="26968F"/>
              </a:solidFill>
            </a:rPr>
            <a:t> </a:t>
          </a:r>
          <a:r>
            <a:rPr lang="hu-HU" sz="1500" kern="1200" dirty="0" err="1">
              <a:solidFill>
                <a:srgbClr val="26968F"/>
              </a:solidFill>
            </a:rPr>
            <a:t>adjustment</a:t>
          </a:r>
          <a:r>
            <a:rPr lang="hu-HU" sz="1500" kern="1200" dirty="0">
              <a:solidFill>
                <a:srgbClr val="26968F"/>
              </a:solidFill>
            </a:rPr>
            <a:t> of </a:t>
          </a:r>
          <a:r>
            <a:rPr lang="hu-HU" sz="1500" kern="1200" dirty="0" err="1">
              <a:solidFill>
                <a:srgbClr val="26968F"/>
              </a:solidFill>
            </a:rPr>
            <a:t>difficulty</a:t>
          </a:r>
          <a:r>
            <a:rPr lang="hu-HU" sz="1500" kern="1200" dirty="0">
              <a:solidFill>
                <a:srgbClr val="26968F"/>
              </a:solidFill>
            </a:rPr>
            <a:t> </a:t>
          </a:r>
          <a:r>
            <a:rPr lang="hu-HU" sz="1500" kern="1200" dirty="0" err="1">
              <a:solidFill>
                <a:srgbClr val="26968F"/>
              </a:solidFill>
            </a:rPr>
            <a:t>levels</a:t>
          </a:r>
          <a:endParaRPr lang="hu-HU" sz="1500" kern="1200" dirty="0">
            <a:solidFill>
              <a:srgbClr val="26968F"/>
            </a:solidFill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500" kern="1200" dirty="0" err="1">
              <a:solidFill>
                <a:srgbClr val="26968F"/>
              </a:solidFill>
            </a:rPr>
            <a:t>learning</a:t>
          </a:r>
          <a:r>
            <a:rPr lang="hu-HU" sz="1500" kern="1200" dirty="0">
              <a:solidFill>
                <a:srgbClr val="26968F"/>
              </a:solidFill>
            </a:rPr>
            <a:t> </a:t>
          </a:r>
          <a:r>
            <a:rPr lang="hu-HU" sz="1500" kern="1200" dirty="0" err="1">
              <a:solidFill>
                <a:srgbClr val="26968F"/>
              </a:solidFill>
            </a:rPr>
            <a:t>analytics</a:t>
          </a:r>
          <a:r>
            <a:rPr lang="hu-HU" sz="1500" kern="1200" dirty="0">
              <a:solidFill>
                <a:srgbClr val="26968F"/>
              </a:solidFill>
            </a:rPr>
            <a:t> </a:t>
          </a:r>
          <a:r>
            <a:rPr lang="hu-HU" sz="1500" kern="1200" dirty="0" err="1">
              <a:solidFill>
                <a:srgbClr val="26968F"/>
              </a:solidFill>
            </a:rPr>
            <a:t>that</a:t>
          </a:r>
          <a:r>
            <a:rPr lang="hu-HU" sz="1500" kern="1200" dirty="0">
              <a:solidFill>
                <a:srgbClr val="26968F"/>
              </a:solidFill>
            </a:rPr>
            <a:t> </a:t>
          </a:r>
          <a:r>
            <a:rPr lang="hu-HU" sz="1500" kern="1200" dirty="0" err="1">
              <a:solidFill>
                <a:srgbClr val="26968F"/>
              </a:solidFill>
            </a:rPr>
            <a:t>identify</a:t>
          </a:r>
          <a:r>
            <a:rPr lang="hu-HU" sz="1500" kern="1200" dirty="0">
              <a:solidFill>
                <a:srgbClr val="26968F"/>
              </a:solidFill>
            </a:rPr>
            <a:t> </a:t>
          </a:r>
          <a:r>
            <a:rPr lang="hu-HU" sz="1500" kern="1200" dirty="0" err="1">
              <a:solidFill>
                <a:srgbClr val="26968F"/>
              </a:solidFill>
            </a:rPr>
            <a:t>gaps</a:t>
          </a:r>
          <a:r>
            <a:rPr lang="hu-HU" sz="1500" kern="1200" dirty="0">
              <a:solidFill>
                <a:srgbClr val="26968F"/>
              </a:solidFill>
            </a:rPr>
            <a:t> in </a:t>
          </a:r>
          <a:r>
            <a:rPr lang="hu-HU" sz="1500" kern="1200" dirty="0" err="1">
              <a:solidFill>
                <a:srgbClr val="26968F"/>
              </a:solidFill>
            </a:rPr>
            <a:t>real</a:t>
          </a:r>
          <a:r>
            <a:rPr lang="hu-HU" sz="1500" kern="1200" dirty="0">
              <a:solidFill>
                <a:srgbClr val="26968F"/>
              </a:solidFill>
            </a:rPr>
            <a:t> </a:t>
          </a:r>
          <a:r>
            <a:rPr lang="hu-HU" sz="1500" kern="1200" dirty="0" err="1">
              <a:solidFill>
                <a:srgbClr val="26968F"/>
              </a:solidFill>
            </a:rPr>
            <a:t>time</a:t>
          </a:r>
          <a:endParaRPr lang="hu-HU" sz="1500" kern="1200" dirty="0">
            <a:solidFill>
              <a:srgbClr val="26968F"/>
            </a:solidFill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500" kern="1200" dirty="0" err="1">
              <a:solidFill>
                <a:srgbClr val="26968F"/>
              </a:solidFill>
            </a:rPr>
            <a:t>targeted</a:t>
          </a:r>
          <a:r>
            <a:rPr lang="hu-HU" sz="1500" kern="1200" dirty="0">
              <a:solidFill>
                <a:srgbClr val="26968F"/>
              </a:solidFill>
            </a:rPr>
            <a:t> </a:t>
          </a:r>
          <a:r>
            <a:rPr lang="hu-HU" sz="1500" kern="1200" dirty="0" err="1">
              <a:solidFill>
                <a:srgbClr val="26968F"/>
              </a:solidFill>
            </a:rPr>
            <a:t>interventions</a:t>
          </a:r>
          <a:r>
            <a:rPr lang="hu-HU" sz="1500" kern="1200" dirty="0">
              <a:solidFill>
                <a:srgbClr val="26968F"/>
              </a:solidFill>
            </a:rPr>
            <a:t> </a:t>
          </a:r>
          <a:r>
            <a:rPr lang="hu-HU" sz="1500" kern="1200" dirty="0" err="1">
              <a:solidFill>
                <a:srgbClr val="26968F"/>
              </a:solidFill>
            </a:rPr>
            <a:t>for</a:t>
          </a:r>
          <a:r>
            <a:rPr lang="hu-HU" sz="1500" kern="1200" dirty="0">
              <a:solidFill>
                <a:srgbClr val="26968F"/>
              </a:solidFill>
            </a:rPr>
            <a:t> </a:t>
          </a:r>
          <a:r>
            <a:rPr lang="hu-HU" sz="1500" kern="1200" dirty="0" err="1">
              <a:solidFill>
                <a:srgbClr val="26968F"/>
              </a:solidFill>
            </a:rPr>
            <a:t>at-risk</a:t>
          </a:r>
          <a:r>
            <a:rPr lang="hu-HU" sz="1500" kern="1200" dirty="0">
              <a:solidFill>
                <a:srgbClr val="26968F"/>
              </a:solidFill>
            </a:rPr>
            <a:t> </a:t>
          </a:r>
          <a:r>
            <a:rPr lang="hu-HU" sz="1500" kern="1200" dirty="0" err="1">
              <a:solidFill>
                <a:srgbClr val="26968F"/>
              </a:solidFill>
            </a:rPr>
            <a:t>learners</a:t>
          </a:r>
          <a:r>
            <a:rPr lang="hu-HU" sz="1500" kern="1200" dirty="0">
              <a:solidFill>
                <a:srgbClr val="26968F"/>
              </a:solidFill>
            </a:rPr>
            <a:t>.</a:t>
          </a: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u-HU" sz="1500" kern="1200" dirty="0" err="1">
            <a:solidFill>
              <a:srgbClr val="26968F"/>
            </a:solidFill>
          </a:endParaRPr>
        </a:p>
      </dsp:txBody>
      <dsp:txXfrm>
        <a:off x="1814" y="973438"/>
        <a:ext cx="2196077" cy="2897824"/>
      </dsp:txXfrm>
    </dsp:sp>
    <dsp:sp modelId="{746D47FE-35BD-2E42-86DA-CFB73FBF7F6B}">
      <dsp:nvSpPr>
        <dsp:cNvPr id="0" name=""/>
        <dsp:cNvSpPr/>
      </dsp:nvSpPr>
      <dsp:spPr>
        <a:xfrm>
          <a:off x="2605916" y="149084"/>
          <a:ext cx="1879559" cy="751823"/>
        </a:xfrm>
        <a:prstGeom prst="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 err="1"/>
            <a:t>Simulations</a:t>
          </a:r>
          <a:r>
            <a:rPr lang="hu-HU" sz="1500" kern="1200" dirty="0"/>
            <a:t>, </a:t>
          </a:r>
          <a:br>
            <a:rPr lang="hu-HU" sz="1500" kern="1200" dirty="0"/>
          </a:br>
          <a:r>
            <a:rPr lang="hu-HU" sz="1500" kern="1200" dirty="0"/>
            <a:t>VR/AR, and </a:t>
          </a:r>
          <a:r>
            <a:rPr lang="hu-HU" sz="1500" kern="1200" dirty="0" err="1"/>
            <a:t>immersive</a:t>
          </a:r>
          <a:r>
            <a:rPr lang="hu-HU" sz="1500" kern="1200" dirty="0"/>
            <a:t> </a:t>
          </a:r>
          <a:r>
            <a:rPr lang="hu-HU" sz="1500" kern="1200" dirty="0" err="1"/>
            <a:t>learning</a:t>
          </a:r>
          <a:endParaRPr lang="hu-HU" sz="1500" kern="1200" dirty="0"/>
        </a:p>
      </dsp:txBody>
      <dsp:txXfrm>
        <a:off x="2605916" y="149084"/>
        <a:ext cx="1879559" cy="751823"/>
      </dsp:txXfrm>
    </dsp:sp>
    <dsp:sp modelId="{A237A493-606A-F249-AEA9-1DB97A4999C4}">
      <dsp:nvSpPr>
        <dsp:cNvPr id="0" name=""/>
        <dsp:cNvSpPr/>
      </dsp:nvSpPr>
      <dsp:spPr>
        <a:xfrm>
          <a:off x="2462844" y="988180"/>
          <a:ext cx="2169331" cy="275755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500" kern="1200" dirty="0" err="1">
              <a:solidFill>
                <a:srgbClr val="26968F"/>
              </a:solidFill>
            </a:rPr>
            <a:t>train</a:t>
          </a:r>
          <a:r>
            <a:rPr lang="hu-HU" sz="1500" kern="1200" dirty="0">
              <a:solidFill>
                <a:srgbClr val="26968F"/>
              </a:solidFill>
            </a:rPr>
            <a:t> </a:t>
          </a:r>
          <a:r>
            <a:rPr lang="hu-HU" sz="1500" kern="1200" dirty="0" err="1">
              <a:solidFill>
                <a:srgbClr val="26968F"/>
              </a:solidFill>
            </a:rPr>
            <a:t>learners</a:t>
          </a:r>
          <a:r>
            <a:rPr lang="hu-HU" sz="1500" kern="1200" dirty="0">
              <a:solidFill>
                <a:srgbClr val="26968F"/>
              </a:solidFill>
            </a:rPr>
            <a:t> </a:t>
          </a:r>
          <a:r>
            <a:rPr lang="hu-HU" sz="1500" kern="1200" dirty="0" err="1">
              <a:solidFill>
                <a:srgbClr val="26968F"/>
              </a:solidFill>
            </a:rPr>
            <a:t>safely</a:t>
          </a:r>
          <a:r>
            <a:rPr lang="hu-HU" sz="1500" kern="1200" dirty="0">
              <a:solidFill>
                <a:srgbClr val="26968F"/>
              </a:solidFill>
            </a:rPr>
            <a:t> in </a:t>
          </a:r>
          <a:r>
            <a:rPr lang="hu-HU" sz="1500" kern="1200" dirty="0" err="1">
              <a:solidFill>
                <a:srgbClr val="26968F"/>
              </a:solidFill>
            </a:rPr>
            <a:t>hazardous</a:t>
          </a:r>
          <a:r>
            <a:rPr lang="hu-HU" sz="1500" kern="1200" dirty="0">
              <a:solidFill>
                <a:srgbClr val="26968F"/>
              </a:solidFill>
            </a:rPr>
            <a:t> </a:t>
          </a:r>
          <a:r>
            <a:rPr lang="hu-HU" sz="1500" kern="1200" dirty="0" err="1">
              <a:solidFill>
                <a:srgbClr val="26968F"/>
              </a:solidFill>
            </a:rPr>
            <a:t>environments</a:t>
          </a:r>
          <a:endParaRPr lang="hu-HU" sz="1500" kern="1200" dirty="0">
            <a:solidFill>
              <a:srgbClr val="26968F"/>
            </a:solidFill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500" kern="1200" dirty="0" err="1">
              <a:solidFill>
                <a:srgbClr val="26968F"/>
              </a:solidFill>
            </a:rPr>
            <a:t>reduce</a:t>
          </a:r>
          <a:r>
            <a:rPr lang="hu-HU" sz="1500" kern="1200" dirty="0">
              <a:solidFill>
                <a:srgbClr val="26968F"/>
              </a:solidFill>
            </a:rPr>
            <a:t> </a:t>
          </a:r>
          <a:r>
            <a:rPr lang="hu-HU" sz="1500" kern="1200" dirty="0" err="1">
              <a:solidFill>
                <a:srgbClr val="26968F"/>
              </a:solidFill>
            </a:rPr>
            <a:t>material</a:t>
          </a:r>
          <a:r>
            <a:rPr lang="hu-HU" sz="1500" kern="1200" dirty="0">
              <a:solidFill>
                <a:srgbClr val="26968F"/>
              </a:solidFill>
            </a:rPr>
            <a:t> </a:t>
          </a:r>
          <a:r>
            <a:rPr lang="hu-HU" sz="1500" kern="1200" dirty="0" err="1">
              <a:solidFill>
                <a:srgbClr val="26968F"/>
              </a:solidFill>
            </a:rPr>
            <a:t>costs</a:t>
          </a:r>
          <a:endParaRPr lang="hu-HU" sz="1500" kern="1200" dirty="0">
            <a:solidFill>
              <a:srgbClr val="26968F"/>
            </a:solidFill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500" kern="1200" dirty="0" err="1">
              <a:solidFill>
                <a:srgbClr val="26968F"/>
              </a:solidFill>
            </a:rPr>
            <a:t>increase</a:t>
          </a:r>
          <a:r>
            <a:rPr lang="hu-HU" sz="1500" kern="1200" dirty="0">
              <a:solidFill>
                <a:srgbClr val="26968F"/>
              </a:solidFill>
            </a:rPr>
            <a:t> </a:t>
          </a:r>
          <a:r>
            <a:rPr lang="hu-HU" sz="1500" kern="1200" dirty="0" err="1">
              <a:solidFill>
                <a:srgbClr val="26968F"/>
              </a:solidFill>
            </a:rPr>
            <a:t>opportunities</a:t>
          </a:r>
          <a:r>
            <a:rPr lang="hu-HU" sz="1500" kern="1200" dirty="0">
              <a:solidFill>
                <a:srgbClr val="26968F"/>
              </a:solidFill>
            </a:rPr>
            <a:t> </a:t>
          </a:r>
          <a:r>
            <a:rPr lang="hu-HU" sz="1500" kern="1200" dirty="0" err="1">
              <a:solidFill>
                <a:srgbClr val="26968F"/>
              </a:solidFill>
            </a:rPr>
            <a:t>for</a:t>
          </a:r>
          <a:r>
            <a:rPr lang="hu-HU" sz="1500" kern="1200" dirty="0">
              <a:solidFill>
                <a:srgbClr val="26968F"/>
              </a:solidFill>
            </a:rPr>
            <a:t> </a:t>
          </a:r>
          <a:r>
            <a:rPr lang="hu-HU" sz="1500" kern="1200" dirty="0" err="1">
              <a:solidFill>
                <a:srgbClr val="26968F"/>
              </a:solidFill>
            </a:rPr>
            <a:t>practice</a:t>
          </a:r>
          <a:endParaRPr lang="hu-HU" sz="1500" kern="1200" dirty="0">
            <a:solidFill>
              <a:srgbClr val="26968F"/>
            </a:solidFill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500" kern="1200" dirty="0" err="1">
              <a:solidFill>
                <a:srgbClr val="26968F"/>
              </a:solidFill>
            </a:rPr>
            <a:t>provide</a:t>
          </a:r>
          <a:r>
            <a:rPr lang="hu-HU" sz="1500" kern="1200" dirty="0">
              <a:solidFill>
                <a:srgbClr val="26968F"/>
              </a:solidFill>
            </a:rPr>
            <a:t> </a:t>
          </a:r>
          <a:r>
            <a:rPr lang="hu-HU" sz="1500" kern="1200" dirty="0" err="1">
              <a:solidFill>
                <a:srgbClr val="26968F"/>
              </a:solidFill>
            </a:rPr>
            <a:t>experiences</a:t>
          </a:r>
          <a:r>
            <a:rPr lang="hu-HU" sz="1500" kern="1200" dirty="0">
              <a:solidFill>
                <a:srgbClr val="26968F"/>
              </a:solidFill>
            </a:rPr>
            <a:t> </a:t>
          </a:r>
          <a:r>
            <a:rPr lang="hu-HU" sz="1500" kern="1200" dirty="0" err="1">
              <a:solidFill>
                <a:srgbClr val="26968F"/>
              </a:solidFill>
            </a:rPr>
            <a:t>that</a:t>
          </a:r>
          <a:r>
            <a:rPr lang="hu-HU" sz="1500" kern="1200" dirty="0">
              <a:solidFill>
                <a:srgbClr val="26968F"/>
              </a:solidFill>
            </a:rPr>
            <a:t> </a:t>
          </a:r>
          <a:r>
            <a:rPr lang="hu-HU" sz="1500" kern="1200" dirty="0" err="1">
              <a:solidFill>
                <a:srgbClr val="26968F"/>
              </a:solidFill>
            </a:rPr>
            <a:t>would</a:t>
          </a:r>
          <a:r>
            <a:rPr lang="hu-HU" sz="1500" kern="1200" dirty="0">
              <a:solidFill>
                <a:srgbClr val="26968F"/>
              </a:solidFill>
            </a:rPr>
            <a:t> </a:t>
          </a:r>
          <a:r>
            <a:rPr lang="hu-HU" sz="1500" kern="1200" dirty="0" err="1">
              <a:solidFill>
                <a:srgbClr val="26968F"/>
              </a:solidFill>
            </a:rPr>
            <a:t>otherwise</a:t>
          </a:r>
          <a:r>
            <a:rPr lang="hu-HU" sz="1500" kern="1200" dirty="0">
              <a:solidFill>
                <a:srgbClr val="26968F"/>
              </a:solidFill>
            </a:rPr>
            <a:t> be </a:t>
          </a:r>
          <a:r>
            <a:rPr lang="hu-HU" sz="1500" kern="1200" dirty="0" err="1">
              <a:solidFill>
                <a:srgbClr val="26968F"/>
              </a:solidFill>
            </a:rPr>
            <a:t>impossible</a:t>
          </a:r>
          <a:r>
            <a:rPr lang="hu-HU" sz="1500" kern="1200" dirty="0">
              <a:solidFill>
                <a:srgbClr val="26968F"/>
              </a:solidFill>
            </a:rPr>
            <a:t> </a:t>
          </a:r>
          <a:r>
            <a:rPr lang="hu-HU" sz="1500" kern="1200" dirty="0" err="1">
              <a:solidFill>
                <a:srgbClr val="26968F"/>
              </a:solidFill>
            </a:rPr>
            <a:t>or</a:t>
          </a:r>
          <a:r>
            <a:rPr lang="hu-HU" sz="1500" kern="1200" dirty="0">
              <a:solidFill>
                <a:srgbClr val="26968F"/>
              </a:solidFill>
            </a:rPr>
            <a:t> </a:t>
          </a:r>
          <a:r>
            <a:rPr lang="hu-HU" sz="1500" kern="1200" dirty="0" err="1">
              <a:solidFill>
                <a:srgbClr val="26968F"/>
              </a:solidFill>
            </a:rPr>
            <a:t>too</a:t>
          </a:r>
          <a:r>
            <a:rPr lang="hu-HU" sz="1500" kern="1200" dirty="0">
              <a:solidFill>
                <a:srgbClr val="26968F"/>
              </a:solidFill>
            </a:rPr>
            <a:t> </a:t>
          </a:r>
          <a:r>
            <a:rPr lang="hu-HU" sz="1500" kern="1200" dirty="0" err="1">
              <a:solidFill>
                <a:srgbClr val="26968F"/>
              </a:solidFill>
            </a:rPr>
            <a:t>expensive</a:t>
          </a:r>
          <a:endParaRPr lang="hu-HU" sz="1500" kern="1200" dirty="0">
            <a:solidFill>
              <a:srgbClr val="26968F"/>
            </a:solidFill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u-HU" sz="1500" kern="1200" dirty="0">
            <a:solidFill>
              <a:srgbClr val="26968F"/>
            </a:solidFill>
          </a:endParaRPr>
        </a:p>
      </dsp:txBody>
      <dsp:txXfrm>
        <a:off x="2462844" y="988180"/>
        <a:ext cx="2169331" cy="27575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FCE102A8-8D75-4F94-974F-E538C2ED4DFB}" type="datetimeFigureOut">
              <a:rPr lang="pl-PL"/>
              <a:pPr>
                <a:defRPr/>
              </a:pPr>
              <a:t>30.11.2025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80978B9-01A2-4392-B3A6-698453BCBC5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053327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0978B9-01A2-4392-B3A6-698453BCBC50}" type="slidenum">
              <a:rPr lang="pl-PL" altLang="pl-PL" smtClean="0"/>
              <a:pPr>
                <a:defRPr/>
              </a:pPr>
              <a:t>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87853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0978B9-01A2-4392-B3A6-698453BCBC50}" type="slidenum">
              <a:rPr lang="pl-PL" altLang="pl-PL" smtClean="0"/>
              <a:pPr>
                <a:defRPr/>
              </a:pPr>
              <a:t>22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42932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723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895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285866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601903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3671695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06501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130138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2625717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1357304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764102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689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769C764-56B2-0F64-26E8-B2CF26EA7F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769C764-56B2-0F64-26E8-B2CF26EA7F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9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2B5079D-8CC8-EB38-B755-9DB0E41C545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education.ec.europa.eu/" TargetMode="Externa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4" Type="http://schemas.openxmlformats.org/officeDocument/2006/relationships/hyperlink" Target="https://education.ec.europa.eu/selfie-for-teachers" TargetMode="External"/><Relationship Id="rId9" Type="http://schemas.microsoft.com/office/2007/relationships/diagramDrawing" Target="../diagrams/drawing1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4" Type="http://schemas.openxmlformats.org/officeDocument/2006/relationships/hyperlink" Target="https://education.ec.europa.eu/selfie" TargetMode="External"/><Relationship Id="rId9" Type="http://schemas.microsoft.com/office/2007/relationships/diagramDrawing" Target="../diagrams/drawing1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5" Type="http://schemas.openxmlformats.org/officeDocument/2006/relationships/diagramLayout" Target="../diagrams/layout15.xml"/><Relationship Id="rId10" Type="http://schemas.openxmlformats.org/officeDocument/2006/relationships/diagramLayout" Target="../diagrams/layout16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7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7.xml"/><Relationship Id="rId5" Type="http://schemas.openxmlformats.org/officeDocument/2006/relationships/diagramData" Target="../diagrams/data17.xml"/><Relationship Id="rId4" Type="http://schemas.openxmlformats.org/officeDocument/2006/relationships/hyperlink" Target="https://employment-social-affairs.ec.europa.eu/policies-and-activities/skills-and-qualifications/working-together/eqavet-european-quality-assurance-vocational-education-and-training_en" TargetMode="External"/><Relationship Id="rId9" Type="http://schemas.microsoft.com/office/2007/relationships/diagramDrawing" Target="../diagrams/drawing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onsilium.europa.eu/en/policies/digital-transition/#opportunitie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defop.europa.eu/en/tools/european-skills-index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9.xml"/><Relationship Id="rId3" Type="http://schemas.openxmlformats.org/officeDocument/2006/relationships/diagramLayout" Target="../diagrams/layout18.xml"/><Relationship Id="rId7" Type="http://schemas.openxmlformats.org/officeDocument/2006/relationships/image" Target="../media/image4.png"/><Relationship Id="rId12" Type="http://schemas.microsoft.com/office/2007/relationships/diagramDrawing" Target="../diagrams/drawing19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8.xml"/><Relationship Id="rId11" Type="http://schemas.openxmlformats.org/officeDocument/2006/relationships/diagramColors" Target="../diagrams/colors19.xml"/><Relationship Id="rId5" Type="http://schemas.openxmlformats.org/officeDocument/2006/relationships/diagramColors" Target="../diagrams/colors18.xml"/><Relationship Id="rId10" Type="http://schemas.openxmlformats.org/officeDocument/2006/relationships/diagramQuickStyle" Target="../diagrams/quickStyle19.xml"/><Relationship Id="rId4" Type="http://schemas.openxmlformats.org/officeDocument/2006/relationships/diagramQuickStyle" Target="../diagrams/quickStyle18.xml"/><Relationship Id="rId9" Type="http://schemas.openxmlformats.org/officeDocument/2006/relationships/diagramLayout" Target="../diagrams/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hyperlink" Target="https://employment-social-affairs.ec.europa.eu/policies-and-activities/skills-and-qualifications/european-skills-agenda_en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hyperlink" Target="https://education.ec.europa.eu/focus-topics/digital-education/actions" TargetMode="External"/><Relationship Id="rId9" Type="http://schemas.microsoft.com/office/2007/relationships/diagramDrawing" Target="../diagrams/drawing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artificialintelligenceact.eu/" TargetMode="Externa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ublications.jrc.ec.europa.eu/repository/handle/JRC107466" TargetMode="External"/><Relationship Id="rId5" Type="http://schemas.openxmlformats.org/officeDocument/2006/relationships/hyperlink" Target="https://publications.jrc.ec.europa.eu/repository/handle/JRC128415" TargetMode="Externa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edefop.europa.eu/files/osnabrueck_declaration_eu2020.pdf" TargetMode="Externa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4D5D31DC-04E9-87FF-97E8-66AE2A88E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/>
          <a:stretch/>
        </p:blipFill>
        <p:spPr>
          <a:xfrm>
            <a:off x="7772400" y="0"/>
            <a:ext cx="1149896" cy="936618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1079DA29-67DE-5742-CF55-01E21777F4F1}"/>
              </a:ext>
            </a:extLst>
          </p:cNvPr>
          <p:cNvSpPr txBox="1">
            <a:spLocks/>
          </p:cNvSpPr>
          <p:nvPr/>
        </p:nvSpPr>
        <p:spPr>
          <a:xfrm>
            <a:off x="925591" y="612582"/>
            <a:ext cx="6875648" cy="64807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dirty="0">
                <a:solidFill>
                  <a:schemeClr val="bg1"/>
                </a:solidFill>
                <a:latin typeface="-webkit-standard"/>
              </a:rPr>
              <a:t>1. EU </a:t>
            </a:r>
            <a:r>
              <a:rPr lang="hu-HU" sz="3200" dirty="0" err="1">
                <a:solidFill>
                  <a:schemeClr val="bg1"/>
                </a:solidFill>
                <a:latin typeface="-webkit-standard"/>
              </a:rPr>
              <a:t>Strategic</a:t>
            </a:r>
            <a:r>
              <a:rPr lang="hu-HU" sz="3200" dirty="0">
                <a:solidFill>
                  <a:schemeClr val="bg1"/>
                </a:solidFill>
                <a:latin typeface="-webkit-standard"/>
              </a:rPr>
              <a:t> &amp; </a:t>
            </a:r>
            <a:r>
              <a:rPr lang="hu-HU" sz="3200" dirty="0" err="1">
                <a:solidFill>
                  <a:schemeClr val="bg1"/>
                </a:solidFill>
                <a:latin typeface="-webkit-standard"/>
              </a:rPr>
              <a:t>Regulatory</a:t>
            </a:r>
            <a:r>
              <a:rPr lang="hu-HU" sz="32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3200" dirty="0" err="1">
                <a:solidFill>
                  <a:schemeClr val="bg1"/>
                </a:solidFill>
                <a:latin typeface="-webkit-standard"/>
              </a:rPr>
              <a:t>Landscape</a:t>
            </a:r>
            <a:r>
              <a:rPr lang="hu-HU" sz="3200" dirty="0">
                <a:solidFill>
                  <a:schemeClr val="bg1"/>
                </a:solidFill>
                <a:latin typeface="-webkit-standard"/>
              </a:rPr>
              <a:t> </a:t>
            </a:r>
            <a:endParaRPr lang="pl-PL" sz="3200" dirty="0">
              <a:solidFill>
                <a:schemeClr val="bg1"/>
              </a:solidFill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81C26FD-6D8B-D19E-54A4-ACEC86F919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8243009"/>
              </p:ext>
            </p:extLst>
          </p:nvPr>
        </p:nvGraphicFramePr>
        <p:xfrm>
          <a:off x="3131840" y="1525079"/>
          <a:ext cx="5760640" cy="3184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Szövegdoboz 12">
            <a:extLst>
              <a:ext uri="{FF2B5EF4-FFF2-40B4-BE49-F238E27FC236}">
                <a16:creationId xmlns:a16="http://schemas.microsoft.com/office/drawing/2014/main" id="{001FC7C6-2707-E65B-40DA-92E07ED9EC10}"/>
              </a:ext>
            </a:extLst>
          </p:cNvPr>
          <p:cNvSpPr txBox="1"/>
          <p:nvPr/>
        </p:nvSpPr>
        <p:spPr>
          <a:xfrm>
            <a:off x="179510" y="4704339"/>
            <a:ext cx="2673169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00" dirty="0">
                <a:solidFill>
                  <a:schemeClr val="bg1"/>
                </a:solidFill>
                <a:hlinkClick r:id="rId8"/>
              </a:rPr>
              <a:t>https://education.ec.europa.eu</a:t>
            </a:r>
            <a:r>
              <a:rPr lang="en-GB" sz="5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BF32201-6FD7-D25C-88AD-AF10BCA91A0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" r="-5276" b="68201"/>
          <a:stretch/>
        </p:blipFill>
        <p:spPr>
          <a:xfrm>
            <a:off x="510214" y="1347614"/>
            <a:ext cx="2333594" cy="327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60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4D5D31DC-04E9-87FF-97E8-66AE2A88E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/>
          <a:stretch/>
        </p:blipFill>
        <p:spPr>
          <a:xfrm>
            <a:off x="7772400" y="0"/>
            <a:ext cx="1149896" cy="936618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1079DA29-67DE-5742-CF55-01E21777F4F1}"/>
              </a:ext>
            </a:extLst>
          </p:cNvPr>
          <p:cNvSpPr txBox="1">
            <a:spLocks/>
          </p:cNvSpPr>
          <p:nvPr/>
        </p:nvSpPr>
        <p:spPr>
          <a:xfrm>
            <a:off x="925591" y="612582"/>
            <a:ext cx="6875648" cy="51900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400" dirty="0">
                <a:solidFill>
                  <a:schemeClr val="bg1"/>
                </a:solidFill>
                <a:latin typeface="-webkit-standard"/>
              </a:rPr>
              <a:t>2. </a:t>
            </a:r>
            <a:r>
              <a:rPr lang="hu-HU" sz="2400" dirty="0" err="1">
                <a:solidFill>
                  <a:schemeClr val="bg1"/>
                </a:solidFill>
                <a:latin typeface="-webkit-standard"/>
              </a:rPr>
              <a:t>How</a:t>
            </a:r>
            <a:r>
              <a:rPr lang="hu-HU" sz="2400" dirty="0">
                <a:solidFill>
                  <a:schemeClr val="bg1"/>
                </a:solidFill>
                <a:latin typeface="-webkit-standard"/>
              </a:rPr>
              <a:t> AI &amp; </a:t>
            </a:r>
            <a:r>
              <a:rPr lang="hu-HU" sz="2400" dirty="0" err="1">
                <a:solidFill>
                  <a:schemeClr val="bg1"/>
                </a:solidFill>
                <a:latin typeface="-webkit-standard"/>
              </a:rPr>
              <a:t>emerging</a:t>
            </a:r>
            <a:r>
              <a:rPr lang="hu-HU" sz="24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2400" dirty="0" err="1">
                <a:solidFill>
                  <a:schemeClr val="bg1"/>
                </a:solidFill>
                <a:latin typeface="-webkit-standard"/>
              </a:rPr>
              <a:t>technologies</a:t>
            </a:r>
            <a:r>
              <a:rPr lang="hu-HU" sz="24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2400" dirty="0" err="1">
                <a:solidFill>
                  <a:schemeClr val="bg1"/>
                </a:solidFill>
                <a:latin typeface="-webkit-standard"/>
              </a:rPr>
              <a:t>transform</a:t>
            </a:r>
            <a:r>
              <a:rPr lang="hu-HU" sz="2400" dirty="0">
                <a:solidFill>
                  <a:schemeClr val="bg1"/>
                </a:solidFill>
                <a:latin typeface="-webkit-standard"/>
              </a:rPr>
              <a:t> VET </a:t>
            </a:r>
            <a:endParaRPr lang="pl-PL" sz="3200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B4B99CE-A21F-C8D7-8589-CD53DB1812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1794412"/>
              </p:ext>
            </p:extLst>
          </p:nvPr>
        </p:nvGraphicFramePr>
        <p:xfrm>
          <a:off x="3818131" y="1079500"/>
          <a:ext cx="463217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Kép 7">
            <a:extLst>
              <a:ext uri="{FF2B5EF4-FFF2-40B4-BE49-F238E27FC236}">
                <a16:creationId xmlns:a16="http://schemas.microsoft.com/office/drawing/2014/main" id="{A3835957-C337-0A18-419F-4002A1D8E7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6" y="1275606"/>
            <a:ext cx="2452711" cy="354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4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4D5D31DC-04E9-87FF-97E8-66AE2A88E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/>
          <a:stretch/>
        </p:blipFill>
        <p:spPr>
          <a:xfrm>
            <a:off x="7772400" y="0"/>
            <a:ext cx="1149896" cy="936618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1079DA29-67DE-5742-CF55-01E21777F4F1}"/>
              </a:ext>
            </a:extLst>
          </p:cNvPr>
          <p:cNvSpPr txBox="1">
            <a:spLocks/>
          </p:cNvSpPr>
          <p:nvPr/>
        </p:nvSpPr>
        <p:spPr>
          <a:xfrm>
            <a:off x="925591" y="612582"/>
            <a:ext cx="6875648" cy="51900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400" dirty="0">
                <a:solidFill>
                  <a:schemeClr val="bg1"/>
                </a:solidFill>
                <a:latin typeface="-webkit-standard"/>
              </a:rPr>
              <a:t>2. </a:t>
            </a:r>
            <a:r>
              <a:rPr lang="hu-HU" sz="2400" dirty="0" err="1">
                <a:solidFill>
                  <a:schemeClr val="bg1"/>
                </a:solidFill>
                <a:latin typeface="-webkit-standard"/>
              </a:rPr>
              <a:t>How</a:t>
            </a:r>
            <a:r>
              <a:rPr lang="hu-HU" sz="2400" dirty="0">
                <a:solidFill>
                  <a:schemeClr val="bg1"/>
                </a:solidFill>
                <a:latin typeface="-webkit-standard"/>
              </a:rPr>
              <a:t> AI &amp; </a:t>
            </a:r>
            <a:r>
              <a:rPr lang="hu-HU" sz="2400" dirty="0" err="1">
                <a:solidFill>
                  <a:schemeClr val="bg1"/>
                </a:solidFill>
                <a:latin typeface="-webkit-standard"/>
              </a:rPr>
              <a:t>emerging</a:t>
            </a:r>
            <a:r>
              <a:rPr lang="hu-HU" sz="24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2400" dirty="0" err="1">
                <a:solidFill>
                  <a:schemeClr val="bg1"/>
                </a:solidFill>
                <a:latin typeface="-webkit-standard"/>
              </a:rPr>
              <a:t>technologies</a:t>
            </a:r>
            <a:r>
              <a:rPr lang="hu-HU" sz="24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2400" dirty="0" err="1">
                <a:solidFill>
                  <a:schemeClr val="bg1"/>
                </a:solidFill>
                <a:latin typeface="-webkit-standard"/>
              </a:rPr>
              <a:t>transform</a:t>
            </a:r>
            <a:r>
              <a:rPr lang="hu-HU" sz="2400" dirty="0">
                <a:solidFill>
                  <a:schemeClr val="bg1"/>
                </a:solidFill>
                <a:latin typeface="-webkit-standard"/>
              </a:rPr>
              <a:t> VET </a:t>
            </a:r>
            <a:endParaRPr lang="pl-PL" sz="3200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B4B99CE-A21F-C8D7-8589-CD53DB1812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5323671"/>
              </p:ext>
            </p:extLst>
          </p:nvPr>
        </p:nvGraphicFramePr>
        <p:xfrm>
          <a:off x="3818131" y="1079500"/>
          <a:ext cx="463217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Kép 5">
            <a:extLst>
              <a:ext uri="{FF2B5EF4-FFF2-40B4-BE49-F238E27FC236}">
                <a16:creationId xmlns:a16="http://schemas.microsoft.com/office/drawing/2014/main" id="{BFE8B4C8-0D5E-F0A1-992F-552A6B07CC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69" y="1203598"/>
            <a:ext cx="2452711" cy="367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95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4D5D31DC-04E9-87FF-97E8-66AE2A88E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/>
          <a:stretch/>
        </p:blipFill>
        <p:spPr>
          <a:xfrm>
            <a:off x="7772400" y="0"/>
            <a:ext cx="1149896" cy="936618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1079DA29-67DE-5742-CF55-01E21777F4F1}"/>
              </a:ext>
            </a:extLst>
          </p:cNvPr>
          <p:cNvSpPr txBox="1">
            <a:spLocks/>
          </p:cNvSpPr>
          <p:nvPr/>
        </p:nvSpPr>
        <p:spPr>
          <a:xfrm>
            <a:off x="925591" y="612582"/>
            <a:ext cx="6875648" cy="51900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400" dirty="0">
                <a:solidFill>
                  <a:schemeClr val="bg1"/>
                </a:solidFill>
                <a:latin typeface="-webkit-standard"/>
              </a:rPr>
              <a:t>2. </a:t>
            </a:r>
            <a:r>
              <a:rPr lang="hu-HU" sz="2400" dirty="0" err="1">
                <a:solidFill>
                  <a:schemeClr val="bg1"/>
                </a:solidFill>
                <a:latin typeface="-webkit-standard"/>
              </a:rPr>
              <a:t>How</a:t>
            </a:r>
            <a:r>
              <a:rPr lang="hu-HU" sz="2400" dirty="0">
                <a:solidFill>
                  <a:schemeClr val="bg1"/>
                </a:solidFill>
                <a:latin typeface="-webkit-standard"/>
              </a:rPr>
              <a:t> AI &amp; </a:t>
            </a:r>
            <a:r>
              <a:rPr lang="hu-HU" sz="2400" dirty="0" err="1">
                <a:solidFill>
                  <a:schemeClr val="bg1"/>
                </a:solidFill>
                <a:latin typeface="-webkit-standard"/>
              </a:rPr>
              <a:t>emerging</a:t>
            </a:r>
            <a:r>
              <a:rPr lang="hu-HU" sz="24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2400" dirty="0" err="1">
                <a:solidFill>
                  <a:schemeClr val="bg1"/>
                </a:solidFill>
                <a:latin typeface="-webkit-standard"/>
              </a:rPr>
              <a:t>technologies</a:t>
            </a:r>
            <a:r>
              <a:rPr lang="hu-HU" sz="24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2400" dirty="0" err="1">
                <a:solidFill>
                  <a:schemeClr val="bg1"/>
                </a:solidFill>
                <a:latin typeface="-webkit-standard"/>
              </a:rPr>
              <a:t>transform</a:t>
            </a:r>
            <a:r>
              <a:rPr lang="hu-HU" sz="2400" dirty="0">
                <a:solidFill>
                  <a:schemeClr val="bg1"/>
                </a:solidFill>
                <a:latin typeface="-webkit-standard"/>
              </a:rPr>
              <a:t> VET </a:t>
            </a:r>
            <a:endParaRPr lang="pl-PL" sz="3200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B4B99CE-A21F-C8D7-8589-CD53DB1812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4902836"/>
              </p:ext>
            </p:extLst>
          </p:nvPr>
        </p:nvGraphicFramePr>
        <p:xfrm>
          <a:off x="3818131" y="1079500"/>
          <a:ext cx="463217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Kép 5">
            <a:extLst>
              <a:ext uri="{FF2B5EF4-FFF2-40B4-BE49-F238E27FC236}">
                <a16:creationId xmlns:a16="http://schemas.microsoft.com/office/drawing/2014/main" id="{44B998DA-E8C2-2DCA-97A1-ED1BFDB5A9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43" y="1275606"/>
            <a:ext cx="2363137" cy="354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71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1ADBFF35-5165-B810-A59D-255DA12C1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76" y="1260653"/>
            <a:ext cx="2433483" cy="344368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D5D31DC-04E9-87FF-97E8-66AE2A88ED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/>
          <a:stretch/>
        </p:blipFill>
        <p:spPr>
          <a:xfrm>
            <a:off x="7772400" y="0"/>
            <a:ext cx="1149896" cy="936618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1079DA29-67DE-5742-CF55-01E21777F4F1}"/>
              </a:ext>
            </a:extLst>
          </p:cNvPr>
          <p:cNvSpPr txBox="1">
            <a:spLocks/>
          </p:cNvSpPr>
          <p:nvPr/>
        </p:nvSpPr>
        <p:spPr>
          <a:xfrm>
            <a:off x="925591" y="612582"/>
            <a:ext cx="6875648" cy="64807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dirty="0">
                <a:solidFill>
                  <a:schemeClr val="bg1"/>
                </a:solidFill>
                <a:latin typeface="-webkit-standard"/>
              </a:rPr>
              <a:t>3. Building VET </a:t>
            </a:r>
            <a:r>
              <a:rPr lang="hu-HU" sz="2800" dirty="0" err="1">
                <a:solidFill>
                  <a:schemeClr val="bg1"/>
                </a:solidFill>
                <a:latin typeface="-webkit-standard"/>
              </a:rPr>
              <a:t>Teacher</a:t>
            </a:r>
            <a:r>
              <a:rPr lang="hu-HU" sz="2800" dirty="0">
                <a:solidFill>
                  <a:schemeClr val="bg1"/>
                </a:solidFill>
                <a:latin typeface="-webkit-standard"/>
              </a:rPr>
              <a:t> Digital </a:t>
            </a:r>
            <a:r>
              <a:rPr lang="hu-HU" sz="2800" dirty="0" err="1">
                <a:solidFill>
                  <a:schemeClr val="bg1"/>
                </a:solidFill>
                <a:latin typeface="-webkit-standard"/>
              </a:rPr>
              <a:t>Competence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001FC7C6-2707-E65B-40DA-92E07ED9EC10}"/>
              </a:ext>
            </a:extLst>
          </p:cNvPr>
          <p:cNvSpPr txBox="1"/>
          <p:nvPr/>
        </p:nvSpPr>
        <p:spPr>
          <a:xfrm>
            <a:off x="438932" y="4719053"/>
            <a:ext cx="2673169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00" dirty="0">
                <a:solidFill>
                  <a:schemeClr val="bg1"/>
                </a:solidFill>
                <a:hlinkClick r:id="rId4"/>
              </a:rPr>
              <a:t>https://education.ec.europa.eu/selfie-for-teachers</a:t>
            </a:r>
            <a:r>
              <a:rPr lang="en-GB" sz="500" dirty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FA2357F-E6CA-B7CA-F4B0-61A33A276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8156167"/>
              </p:ext>
            </p:extLst>
          </p:nvPr>
        </p:nvGraphicFramePr>
        <p:xfrm>
          <a:off x="3818131" y="1260652"/>
          <a:ext cx="4570293" cy="3882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837757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4D5D31DC-04E9-87FF-97E8-66AE2A88E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/>
          <a:stretch/>
        </p:blipFill>
        <p:spPr>
          <a:xfrm>
            <a:off x="7772400" y="0"/>
            <a:ext cx="1149896" cy="936618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1079DA29-67DE-5742-CF55-01E21777F4F1}"/>
              </a:ext>
            </a:extLst>
          </p:cNvPr>
          <p:cNvSpPr txBox="1">
            <a:spLocks/>
          </p:cNvSpPr>
          <p:nvPr/>
        </p:nvSpPr>
        <p:spPr>
          <a:xfrm>
            <a:off x="925591" y="612582"/>
            <a:ext cx="6875648" cy="64807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dirty="0">
                <a:solidFill>
                  <a:schemeClr val="bg1"/>
                </a:solidFill>
                <a:latin typeface="-webkit-standard"/>
              </a:rPr>
              <a:t>3. Building VET </a:t>
            </a:r>
            <a:r>
              <a:rPr lang="hu-HU" sz="2800" dirty="0" err="1">
                <a:solidFill>
                  <a:schemeClr val="bg1"/>
                </a:solidFill>
                <a:latin typeface="-webkit-standard"/>
              </a:rPr>
              <a:t>Teacher</a:t>
            </a:r>
            <a:r>
              <a:rPr lang="hu-HU" sz="2800" dirty="0">
                <a:solidFill>
                  <a:schemeClr val="bg1"/>
                </a:solidFill>
                <a:latin typeface="-webkit-standard"/>
              </a:rPr>
              <a:t> Digital </a:t>
            </a:r>
            <a:r>
              <a:rPr lang="hu-HU" sz="2800" dirty="0" err="1">
                <a:solidFill>
                  <a:schemeClr val="bg1"/>
                </a:solidFill>
                <a:latin typeface="-webkit-standard"/>
              </a:rPr>
              <a:t>Competence</a:t>
            </a:r>
            <a:endParaRPr lang="pl-PL" sz="2800" dirty="0">
              <a:solidFill>
                <a:schemeClr val="bg1"/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0D11EC8-857B-26D1-B31A-FAE4A87DB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" y="1491630"/>
            <a:ext cx="6366930" cy="3440753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F5F2B69-5353-1D64-F86A-31CA51D8FF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0124159"/>
              </p:ext>
            </p:extLst>
          </p:nvPr>
        </p:nvGraphicFramePr>
        <p:xfrm>
          <a:off x="6300192" y="1078919"/>
          <a:ext cx="2808312" cy="3882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64238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D60F5E97-C733-9691-A368-82185D555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71" y="1089831"/>
            <a:ext cx="3661057" cy="3629222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D5D31DC-04E9-87FF-97E8-66AE2A88ED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/>
          <a:stretch/>
        </p:blipFill>
        <p:spPr>
          <a:xfrm>
            <a:off x="7772400" y="0"/>
            <a:ext cx="1149896" cy="936618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1079DA29-67DE-5742-CF55-01E21777F4F1}"/>
              </a:ext>
            </a:extLst>
          </p:cNvPr>
          <p:cNvSpPr txBox="1">
            <a:spLocks/>
          </p:cNvSpPr>
          <p:nvPr/>
        </p:nvSpPr>
        <p:spPr>
          <a:xfrm>
            <a:off x="925591" y="612582"/>
            <a:ext cx="6875648" cy="64807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dirty="0">
                <a:solidFill>
                  <a:schemeClr val="bg1"/>
                </a:solidFill>
                <a:latin typeface="-webkit-standard"/>
              </a:rPr>
              <a:t>3. Building VET </a:t>
            </a:r>
            <a:r>
              <a:rPr lang="hu-HU" sz="2800" dirty="0" err="1">
                <a:solidFill>
                  <a:schemeClr val="bg1"/>
                </a:solidFill>
                <a:latin typeface="-webkit-standard"/>
              </a:rPr>
              <a:t>Teacher</a:t>
            </a:r>
            <a:r>
              <a:rPr lang="hu-HU" sz="2800" dirty="0">
                <a:solidFill>
                  <a:schemeClr val="bg1"/>
                </a:solidFill>
                <a:latin typeface="-webkit-standard"/>
              </a:rPr>
              <a:t> Digital </a:t>
            </a:r>
            <a:r>
              <a:rPr lang="hu-HU" sz="2800" dirty="0" err="1">
                <a:solidFill>
                  <a:schemeClr val="bg1"/>
                </a:solidFill>
                <a:latin typeface="-webkit-standard"/>
              </a:rPr>
              <a:t>Competence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001FC7C6-2707-E65B-40DA-92E07ED9EC10}"/>
              </a:ext>
            </a:extLst>
          </p:cNvPr>
          <p:cNvSpPr txBox="1"/>
          <p:nvPr/>
        </p:nvSpPr>
        <p:spPr>
          <a:xfrm>
            <a:off x="438932" y="4719053"/>
            <a:ext cx="2673169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00" dirty="0">
                <a:solidFill>
                  <a:schemeClr val="bg1"/>
                </a:solidFill>
                <a:hlinkClick r:id="rId4"/>
              </a:rPr>
              <a:t>https://education.ec.europa.eu/selfie</a:t>
            </a:r>
            <a:r>
              <a:rPr lang="en-GB" sz="500" dirty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FA2357F-E6CA-B7CA-F4B0-61A33A276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7368273"/>
              </p:ext>
            </p:extLst>
          </p:nvPr>
        </p:nvGraphicFramePr>
        <p:xfrm>
          <a:off x="3818131" y="1260652"/>
          <a:ext cx="4570293" cy="3882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545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89029F29-F834-4D85-E8DD-50D39B656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44505"/>
            <a:ext cx="2421174" cy="4306092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D5D31DC-04E9-87FF-97E8-66AE2A88ED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/>
          <a:stretch/>
        </p:blipFill>
        <p:spPr>
          <a:xfrm>
            <a:off x="7772400" y="0"/>
            <a:ext cx="1149896" cy="936618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1079DA29-67DE-5742-CF55-01E21777F4F1}"/>
              </a:ext>
            </a:extLst>
          </p:cNvPr>
          <p:cNvSpPr txBox="1">
            <a:spLocks/>
          </p:cNvSpPr>
          <p:nvPr/>
        </p:nvSpPr>
        <p:spPr>
          <a:xfrm>
            <a:off x="323528" y="612582"/>
            <a:ext cx="7477711" cy="64807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dirty="0">
                <a:solidFill>
                  <a:schemeClr val="bg1"/>
                </a:solidFill>
                <a:latin typeface="-webkit-standard"/>
              </a:rPr>
              <a:t>4. </a:t>
            </a:r>
            <a:r>
              <a:rPr lang="hu-HU" sz="2800" dirty="0" err="1">
                <a:solidFill>
                  <a:schemeClr val="bg1"/>
                </a:solidFill>
                <a:latin typeface="-webkit-standard"/>
              </a:rPr>
              <a:t>Ethical</a:t>
            </a:r>
            <a:r>
              <a:rPr lang="hu-HU" sz="2800" dirty="0">
                <a:solidFill>
                  <a:schemeClr val="bg1"/>
                </a:solidFill>
                <a:latin typeface="-webkit-standard"/>
              </a:rPr>
              <a:t>, </a:t>
            </a:r>
            <a:r>
              <a:rPr lang="hu-HU" sz="2800" dirty="0" err="1">
                <a:solidFill>
                  <a:schemeClr val="bg1"/>
                </a:solidFill>
                <a:latin typeface="-webkit-standard"/>
              </a:rPr>
              <a:t>transparent</a:t>
            </a:r>
            <a:r>
              <a:rPr lang="hu-HU" sz="2800" dirty="0">
                <a:solidFill>
                  <a:schemeClr val="bg1"/>
                </a:solidFill>
                <a:latin typeface="-webkit-standard"/>
              </a:rPr>
              <a:t> &amp; </a:t>
            </a:r>
            <a:r>
              <a:rPr lang="hu-HU" sz="2800" dirty="0" err="1">
                <a:solidFill>
                  <a:schemeClr val="bg1"/>
                </a:solidFill>
                <a:latin typeface="-webkit-standard"/>
              </a:rPr>
              <a:t>quality-assured</a:t>
            </a:r>
            <a:r>
              <a:rPr lang="hu-HU" sz="28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2800" dirty="0" err="1">
                <a:solidFill>
                  <a:schemeClr val="bg1"/>
                </a:solidFill>
                <a:latin typeface="-webkit-standard"/>
              </a:rPr>
              <a:t>use</a:t>
            </a:r>
            <a:r>
              <a:rPr lang="hu-HU" sz="2800" dirty="0">
                <a:solidFill>
                  <a:schemeClr val="bg1"/>
                </a:solidFill>
                <a:latin typeface="-webkit-standard"/>
              </a:rPr>
              <a:t> of AI </a:t>
            </a:r>
            <a:endParaRPr lang="pl-PL" sz="2800" dirty="0">
              <a:solidFill>
                <a:schemeClr val="bg1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FA2357F-E6CA-B7CA-F4B0-61A33A276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6048405"/>
              </p:ext>
            </p:extLst>
          </p:nvPr>
        </p:nvGraphicFramePr>
        <p:xfrm>
          <a:off x="2915816" y="1260652"/>
          <a:ext cx="4570293" cy="3882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F0552F1-CB01-3D63-9FE1-39A3CFBA35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78640"/>
              </p:ext>
            </p:extLst>
          </p:nvPr>
        </p:nvGraphicFramePr>
        <p:xfrm>
          <a:off x="5687206" y="1260651"/>
          <a:ext cx="4570293" cy="3882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056893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CD0AA762-C8DF-C68F-B999-0F206BC71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87" y="1131590"/>
            <a:ext cx="3759241" cy="360040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D5D31DC-04E9-87FF-97E8-66AE2A88ED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/>
          <a:stretch/>
        </p:blipFill>
        <p:spPr>
          <a:xfrm>
            <a:off x="7772400" y="0"/>
            <a:ext cx="1149896" cy="936618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1079DA29-67DE-5742-CF55-01E21777F4F1}"/>
              </a:ext>
            </a:extLst>
          </p:cNvPr>
          <p:cNvSpPr txBox="1">
            <a:spLocks/>
          </p:cNvSpPr>
          <p:nvPr/>
        </p:nvSpPr>
        <p:spPr>
          <a:xfrm>
            <a:off x="323528" y="612582"/>
            <a:ext cx="7477711" cy="64807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dirty="0">
                <a:solidFill>
                  <a:schemeClr val="bg1"/>
                </a:solidFill>
                <a:latin typeface="-webkit-standard"/>
              </a:rPr>
              <a:t>4. </a:t>
            </a:r>
            <a:r>
              <a:rPr lang="hu-HU" sz="2800" dirty="0" err="1">
                <a:solidFill>
                  <a:schemeClr val="bg1"/>
                </a:solidFill>
                <a:latin typeface="-webkit-standard"/>
              </a:rPr>
              <a:t>Ethical</a:t>
            </a:r>
            <a:r>
              <a:rPr lang="hu-HU" sz="2800" dirty="0">
                <a:solidFill>
                  <a:schemeClr val="bg1"/>
                </a:solidFill>
                <a:latin typeface="-webkit-standard"/>
              </a:rPr>
              <a:t>, </a:t>
            </a:r>
            <a:r>
              <a:rPr lang="hu-HU" sz="2800" dirty="0" err="1">
                <a:solidFill>
                  <a:schemeClr val="bg1"/>
                </a:solidFill>
                <a:latin typeface="-webkit-standard"/>
              </a:rPr>
              <a:t>transparent</a:t>
            </a:r>
            <a:r>
              <a:rPr lang="hu-HU" sz="2800" dirty="0">
                <a:solidFill>
                  <a:schemeClr val="bg1"/>
                </a:solidFill>
                <a:latin typeface="-webkit-standard"/>
              </a:rPr>
              <a:t> &amp; </a:t>
            </a:r>
            <a:r>
              <a:rPr lang="hu-HU" sz="2800" dirty="0" err="1">
                <a:solidFill>
                  <a:schemeClr val="bg1"/>
                </a:solidFill>
                <a:latin typeface="-webkit-standard"/>
              </a:rPr>
              <a:t>quality-assured</a:t>
            </a:r>
            <a:r>
              <a:rPr lang="hu-HU" sz="28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2800" dirty="0" err="1">
                <a:solidFill>
                  <a:schemeClr val="bg1"/>
                </a:solidFill>
                <a:latin typeface="-webkit-standard"/>
              </a:rPr>
              <a:t>use</a:t>
            </a:r>
            <a:r>
              <a:rPr lang="hu-HU" sz="2800" dirty="0">
                <a:solidFill>
                  <a:schemeClr val="bg1"/>
                </a:solidFill>
                <a:latin typeface="-webkit-standard"/>
              </a:rPr>
              <a:t> of AI 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30D8AA16-A0C9-98AE-DEFC-0502E0FBB305}"/>
              </a:ext>
            </a:extLst>
          </p:cNvPr>
          <p:cNvSpPr txBox="1"/>
          <p:nvPr/>
        </p:nvSpPr>
        <p:spPr>
          <a:xfrm>
            <a:off x="707722" y="4659982"/>
            <a:ext cx="267316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00" dirty="0">
                <a:solidFill>
                  <a:schemeClr val="bg1"/>
                </a:solidFill>
                <a:hlinkClick r:id="rId4"/>
              </a:rPr>
              <a:t>https://employment-social-affairs.ec.europa.eu/policies-and-activities/skills-and-qualifications/working-together/eqavet-european-quality-assurance-vocational-education-and-training_en</a:t>
            </a:r>
            <a:r>
              <a:rPr lang="en-GB" sz="500" dirty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B5AE0FEF-2C09-CDB0-E13E-6988BDC1D1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5080297"/>
              </p:ext>
            </p:extLst>
          </p:nvPr>
        </p:nvGraphicFramePr>
        <p:xfrm>
          <a:off x="3995936" y="1021117"/>
          <a:ext cx="4570293" cy="3882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857860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7307CBC0-43AE-AEC1-D364-230B1258B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7" y="1173818"/>
            <a:ext cx="7620000" cy="353060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D5D31DC-04E9-87FF-97E8-66AE2A88ED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/>
          <a:stretch/>
        </p:blipFill>
        <p:spPr>
          <a:xfrm>
            <a:off x="7772400" y="0"/>
            <a:ext cx="1149896" cy="936618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1079DA29-67DE-5742-CF55-01E21777F4F1}"/>
              </a:ext>
            </a:extLst>
          </p:cNvPr>
          <p:cNvSpPr txBox="1">
            <a:spLocks/>
          </p:cNvSpPr>
          <p:nvPr/>
        </p:nvSpPr>
        <p:spPr>
          <a:xfrm>
            <a:off x="323528" y="555526"/>
            <a:ext cx="7477711" cy="64807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dirty="0">
                <a:solidFill>
                  <a:schemeClr val="bg1"/>
                </a:solidFill>
                <a:latin typeface="-webkit-standard"/>
              </a:rPr>
              <a:t>5. </a:t>
            </a:r>
            <a:r>
              <a:rPr lang="hu-HU" sz="2800" dirty="0" err="1">
                <a:solidFill>
                  <a:schemeClr val="bg1"/>
                </a:solidFill>
                <a:latin typeface="-webkit-standard"/>
              </a:rPr>
              <a:t>Aligning</a:t>
            </a:r>
            <a:r>
              <a:rPr lang="hu-HU" sz="2800" dirty="0">
                <a:solidFill>
                  <a:schemeClr val="bg1"/>
                </a:solidFill>
                <a:latin typeface="-webkit-standard"/>
              </a:rPr>
              <a:t> VET </a:t>
            </a:r>
            <a:r>
              <a:rPr lang="hu-HU" sz="2800" dirty="0" err="1">
                <a:solidFill>
                  <a:schemeClr val="bg1"/>
                </a:solidFill>
                <a:latin typeface="-webkit-standard"/>
              </a:rPr>
              <a:t>with</a:t>
            </a:r>
            <a:r>
              <a:rPr lang="hu-HU" sz="28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2800" dirty="0" err="1">
                <a:solidFill>
                  <a:schemeClr val="bg1"/>
                </a:solidFill>
                <a:latin typeface="-webkit-standard"/>
              </a:rPr>
              <a:t>Europe’s</a:t>
            </a:r>
            <a:r>
              <a:rPr lang="hu-HU" sz="2800" dirty="0">
                <a:solidFill>
                  <a:schemeClr val="bg1"/>
                </a:solidFill>
                <a:latin typeface="-webkit-standard"/>
              </a:rPr>
              <a:t> Digital </a:t>
            </a:r>
            <a:r>
              <a:rPr lang="hu-HU" sz="2800" dirty="0" err="1">
                <a:solidFill>
                  <a:schemeClr val="bg1"/>
                </a:solidFill>
                <a:latin typeface="-webkit-standard"/>
              </a:rPr>
              <a:t>Transition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30D8AA16-A0C9-98AE-DEFC-0502E0FBB305}"/>
              </a:ext>
            </a:extLst>
          </p:cNvPr>
          <p:cNvSpPr txBox="1"/>
          <p:nvPr/>
        </p:nvSpPr>
        <p:spPr>
          <a:xfrm>
            <a:off x="2267744" y="4690073"/>
            <a:ext cx="2673169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00" dirty="0">
                <a:solidFill>
                  <a:schemeClr val="bg1"/>
                </a:solidFill>
                <a:hlinkClick r:id="rId4"/>
              </a:rPr>
              <a:t>https://www.consilium.europa.eu/en/policies/digital-transition/#opportunities</a:t>
            </a:r>
            <a:r>
              <a:rPr lang="en-GB" sz="5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3138306A-E014-1136-8698-C76228CDA2E6}"/>
              </a:ext>
            </a:extLst>
          </p:cNvPr>
          <p:cNvSpPr txBox="1">
            <a:spLocks/>
          </p:cNvSpPr>
          <p:nvPr/>
        </p:nvSpPr>
        <p:spPr>
          <a:xfrm>
            <a:off x="5067004" y="1353581"/>
            <a:ext cx="3519519" cy="936618"/>
          </a:xfrm>
          <a:prstGeom prst="rect">
            <a:avLst/>
          </a:prstGeom>
          <a:solidFill>
            <a:srgbClr val="15BCC5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bg1"/>
                </a:solidFill>
                <a:latin typeface="-webkit-standard"/>
              </a:rPr>
              <a:t>preparing </a:t>
            </a:r>
            <a:r>
              <a:rPr lang="hu-HU" sz="1400" dirty="0" err="1">
                <a:solidFill>
                  <a:schemeClr val="bg1"/>
                </a:solidFill>
                <a:latin typeface="-webkit-standard"/>
              </a:rPr>
              <a:t>the</a:t>
            </a:r>
            <a:r>
              <a:rPr lang="hu-HU" sz="14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-webkit-standard"/>
              </a:rPr>
              <a:t>workforce</a:t>
            </a:r>
            <a:r>
              <a:rPr lang="hu-HU" sz="14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-webkit-standard"/>
              </a:rPr>
              <a:t>for</a:t>
            </a:r>
            <a:r>
              <a:rPr lang="hu-HU" sz="14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-webkit-standard"/>
              </a:rPr>
              <a:t>digital</a:t>
            </a:r>
            <a:r>
              <a:rPr lang="hu-HU" sz="1400" dirty="0">
                <a:solidFill>
                  <a:schemeClr val="bg1"/>
                </a:solidFill>
                <a:latin typeface="-webkit-standard"/>
              </a:rPr>
              <a:t> and </a:t>
            </a:r>
            <a:r>
              <a:rPr lang="hu-HU" sz="1400" dirty="0" err="1">
                <a:solidFill>
                  <a:schemeClr val="bg1"/>
                </a:solidFill>
                <a:latin typeface="-webkit-standard"/>
              </a:rPr>
              <a:t>green</a:t>
            </a:r>
            <a:r>
              <a:rPr lang="hu-HU" sz="14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-webkit-standard"/>
              </a:rPr>
              <a:t>jobs</a:t>
            </a:r>
            <a:r>
              <a:rPr lang="hu-HU" sz="1400" dirty="0">
                <a:solidFill>
                  <a:schemeClr val="bg1"/>
                </a:solidFill>
                <a:latin typeface="-webkit-standard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err="1">
                <a:solidFill>
                  <a:schemeClr val="bg1"/>
                </a:solidFill>
                <a:latin typeface="-webkit-standard"/>
              </a:rPr>
              <a:t>supporting</a:t>
            </a:r>
            <a:r>
              <a:rPr lang="hu-HU" sz="14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-webkit-standard"/>
              </a:rPr>
              <a:t>SMEs</a:t>
            </a:r>
            <a:r>
              <a:rPr lang="hu-HU" sz="1400" dirty="0">
                <a:solidFill>
                  <a:schemeClr val="bg1"/>
                </a:solidFill>
                <a:latin typeface="-webkit-standard"/>
              </a:rPr>
              <a:t> in </a:t>
            </a:r>
            <a:r>
              <a:rPr lang="hu-HU" sz="1400" dirty="0" err="1">
                <a:solidFill>
                  <a:schemeClr val="bg1"/>
                </a:solidFill>
                <a:latin typeface="-webkit-standard"/>
              </a:rPr>
              <a:t>adopting</a:t>
            </a:r>
            <a:r>
              <a:rPr lang="hu-HU" sz="14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-webkit-standard"/>
              </a:rPr>
              <a:t>digital</a:t>
            </a:r>
            <a:r>
              <a:rPr lang="hu-HU" sz="14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-webkit-standard"/>
              </a:rPr>
              <a:t>solutions</a:t>
            </a:r>
            <a:endParaRPr lang="hu-HU" sz="1400" dirty="0">
              <a:solidFill>
                <a:schemeClr val="bg1"/>
              </a:solidFill>
              <a:latin typeface="-webkit-standard"/>
            </a:endParaRP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62B1FD3D-DA3D-14BD-1349-518200DA26A5}"/>
              </a:ext>
            </a:extLst>
          </p:cNvPr>
          <p:cNvSpPr txBox="1">
            <a:spLocks/>
          </p:cNvSpPr>
          <p:nvPr/>
        </p:nvSpPr>
        <p:spPr>
          <a:xfrm>
            <a:off x="5067004" y="3746227"/>
            <a:ext cx="3519519" cy="936618"/>
          </a:xfrm>
          <a:prstGeom prst="rect">
            <a:avLst/>
          </a:prstGeom>
          <a:solidFill>
            <a:srgbClr val="15BCC5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err="1">
                <a:solidFill>
                  <a:schemeClr val="bg1"/>
                </a:solidFill>
                <a:latin typeface="-webkit-standard"/>
              </a:rPr>
              <a:t>contributing</a:t>
            </a:r>
            <a:r>
              <a:rPr lang="hu-HU" sz="14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-webkit-standard"/>
              </a:rPr>
              <a:t>to</a:t>
            </a:r>
            <a:r>
              <a:rPr lang="hu-HU" sz="14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-webkit-standard"/>
              </a:rPr>
              <a:t>innovation</a:t>
            </a:r>
            <a:r>
              <a:rPr lang="hu-HU" sz="14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-webkit-standard"/>
              </a:rPr>
              <a:t>ecosystems</a:t>
            </a:r>
            <a:r>
              <a:rPr lang="hu-HU" sz="1400" dirty="0">
                <a:solidFill>
                  <a:schemeClr val="bg1"/>
                </a:solidFill>
                <a:latin typeface="-webkit-standard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err="1">
                <a:solidFill>
                  <a:schemeClr val="bg1"/>
                </a:solidFill>
                <a:latin typeface="-webkit-standard"/>
              </a:rPr>
              <a:t>promoting</a:t>
            </a:r>
            <a:r>
              <a:rPr lang="hu-HU" sz="14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-webkit-standard"/>
              </a:rPr>
              <a:t>social</a:t>
            </a:r>
            <a:r>
              <a:rPr lang="hu-HU" sz="14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-webkit-standard"/>
              </a:rPr>
              <a:t>inclusion</a:t>
            </a:r>
            <a:r>
              <a:rPr lang="hu-HU" sz="14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-webkit-standard"/>
              </a:rPr>
              <a:t>through</a:t>
            </a:r>
            <a:r>
              <a:rPr lang="hu-HU" sz="14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-webkit-standard"/>
              </a:rPr>
              <a:t>accessible</a:t>
            </a:r>
            <a:r>
              <a:rPr lang="hu-HU" sz="14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-webkit-standard"/>
              </a:rPr>
              <a:t>digital</a:t>
            </a:r>
            <a:r>
              <a:rPr lang="hu-HU" sz="14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-webkit-standard"/>
              </a:rPr>
              <a:t>learning</a:t>
            </a:r>
            <a:endParaRPr lang="hu-HU" sz="1400" dirty="0">
              <a:solidFill>
                <a:schemeClr val="bg1"/>
              </a:solidFill>
              <a:latin typeface="-webkit-standard"/>
            </a:endParaRPr>
          </a:p>
          <a:p>
            <a:endParaRPr lang="hu-HU" sz="1400" dirty="0">
              <a:solidFill>
                <a:schemeClr val="bg1"/>
              </a:solidFill>
              <a:latin typeface="-webkit-standard"/>
            </a:endParaRPr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AA762EA8-D6DD-60C5-D978-13596CF35591}"/>
              </a:ext>
            </a:extLst>
          </p:cNvPr>
          <p:cNvSpPr txBox="1">
            <a:spLocks/>
          </p:cNvSpPr>
          <p:nvPr/>
        </p:nvSpPr>
        <p:spPr>
          <a:xfrm>
            <a:off x="107504" y="1502804"/>
            <a:ext cx="2254943" cy="648072"/>
          </a:xfrm>
          <a:prstGeom prst="rect">
            <a:avLst/>
          </a:prstGeom>
          <a:solidFill>
            <a:srgbClr val="15BCC5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400" dirty="0">
                <a:solidFill>
                  <a:schemeClr val="bg1"/>
                </a:solidFill>
                <a:latin typeface="-webkit-standard"/>
              </a:rPr>
              <a:t>VET </a:t>
            </a:r>
            <a:r>
              <a:rPr lang="hu-HU" sz="1400" dirty="0" err="1">
                <a:solidFill>
                  <a:schemeClr val="bg1"/>
                </a:solidFill>
                <a:latin typeface="-webkit-standard"/>
              </a:rPr>
              <a:t>institutions</a:t>
            </a:r>
            <a:r>
              <a:rPr lang="hu-HU" sz="1400" dirty="0">
                <a:solidFill>
                  <a:schemeClr val="bg1"/>
                </a:solidFill>
                <a:latin typeface="-webkit-standard"/>
              </a:rPr>
              <a:t> play a </a:t>
            </a:r>
            <a:r>
              <a:rPr lang="hu-HU" sz="1400" dirty="0" err="1">
                <a:solidFill>
                  <a:schemeClr val="bg1"/>
                </a:solidFill>
                <a:latin typeface="-webkit-standard"/>
              </a:rPr>
              <a:t>key</a:t>
            </a:r>
            <a:r>
              <a:rPr lang="hu-HU" sz="14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-webkit-standard"/>
              </a:rPr>
              <a:t>role</a:t>
            </a:r>
            <a:r>
              <a:rPr lang="hu-HU" sz="14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-webkit-standard"/>
              </a:rPr>
              <a:t>by</a:t>
            </a:r>
            <a:r>
              <a:rPr lang="hu-HU" sz="1400" dirty="0">
                <a:solidFill>
                  <a:schemeClr val="bg1"/>
                </a:solidFill>
                <a:latin typeface="-webkit-standard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58050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4747AAF5-EFAF-64B6-B81D-BC0ECA02E3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/>
          <a:stretch/>
        </p:blipFill>
        <p:spPr>
          <a:xfrm>
            <a:off x="7772400" y="0"/>
            <a:ext cx="1149896" cy="93661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F232661-3E1A-F91C-EC28-69CB952D4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672" y="1257300"/>
            <a:ext cx="7990656" cy="1296144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hu-HU" sz="3600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Integrating</a:t>
            </a:r>
            <a:r>
              <a:rPr lang="hu-HU" sz="3600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AI and </a:t>
            </a:r>
            <a:r>
              <a:rPr lang="hu-HU" sz="3600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emerging</a:t>
            </a:r>
            <a:r>
              <a:rPr lang="hu-HU" sz="3600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hu-HU" sz="3600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technologies</a:t>
            </a:r>
            <a:r>
              <a:rPr lang="hu-HU" sz="3600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in VET </a:t>
            </a:r>
            <a:r>
              <a:rPr lang="hu-HU" sz="3600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teaching</a:t>
            </a:r>
            <a:r>
              <a:rPr lang="hu-HU" sz="3600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and </a:t>
            </a:r>
            <a:r>
              <a:rPr lang="hu-HU" sz="3600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learning</a:t>
            </a:r>
            <a:endParaRPr lang="pl-PL" sz="3600" dirty="0">
              <a:solidFill>
                <a:schemeClr val="bg1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DDF11CE-C4AC-68B4-4B08-44FD3D9901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9872" y="2901698"/>
            <a:ext cx="4531432" cy="1314450"/>
          </a:xfrm>
        </p:spPr>
        <p:txBody>
          <a:bodyPr/>
          <a:lstStyle/>
          <a:p>
            <a:pPr algn="r"/>
            <a:r>
              <a:rPr lang="pl-PL" dirty="0" err="1">
                <a:solidFill>
                  <a:srgbClr val="26968F"/>
                </a:solidFill>
              </a:rPr>
              <a:t>Boglárka</a:t>
            </a:r>
            <a:r>
              <a:rPr lang="pl-PL" dirty="0">
                <a:solidFill>
                  <a:srgbClr val="26968F"/>
                </a:solidFill>
              </a:rPr>
              <a:t> FEKETE dr. </a:t>
            </a:r>
          </a:p>
          <a:p>
            <a:pPr algn="r"/>
            <a:r>
              <a:rPr lang="en-GB" sz="1800" dirty="0">
                <a:solidFill>
                  <a:srgbClr val="26968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Team of VET Experts from Hungary</a:t>
            </a:r>
            <a:r>
              <a:rPr lang="hu-HU" dirty="0">
                <a:solidFill>
                  <a:srgbClr val="26968F"/>
                </a:solidFill>
                <a:effectLst/>
              </a:rPr>
              <a:t> </a:t>
            </a:r>
            <a:endParaRPr lang="pl-PL" dirty="0">
              <a:solidFill>
                <a:srgbClr val="2696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279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4D5D31DC-04E9-87FF-97E8-66AE2A88E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/>
          <a:stretch/>
        </p:blipFill>
        <p:spPr>
          <a:xfrm>
            <a:off x="7772400" y="0"/>
            <a:ext cx="1149896" cy="936618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30D8AA16-A0C9-98AE-DEFC-0502E0FBB305}"/>
              </a:ext>
            </a:extLst>
          </p:cNvPr>
          <p:cNvSpPr txBox="1"/>
          <p:nvPr/>
        </p:nvSpPr>
        <p:spPr>
          <a:xfrm>
            <a:off x="2498776" y="4774711"/>
            <a:ext cx="2673169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00" dirty="0">
                <a:solidFill>
                  <a:schemeClr val="bg1"/>
                </a:solidFill>
                <a:hlinkClick r:id="rId3"/>
              </a:rPr>
              <a:t>https://www.cedefop.europa.eu/en/tools/european-skills-index</a:t>
            </a:r>
            <a:r>
              <a:rPr lang="en-GB" sz="5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3521AB3-691D-8AC3-9304-426D47E98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63123"/>
            <a:ext cx="7455715" cy="4211588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F89F1E9F-8002-6F3C-02D5-2D4848346244}"/>
              </a:ext>
            </a:extLst>
          </p:cNvPr>
          <p:cNvSpPr txBox="1">
            <a:spLocks/>
          </p:cNvSpPr>
          <p:nvPr/>
        </p:nvSpPr>
        <p:spPr>
          <a:xfrm>
            <a:off x="1979712" y="79605"/>
            <a:ext cx="5184576" cy="48351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dirty="0">
                <a:solidFill>
                  <a:schemeClr val="bg1"/>
                </a:solidFill>
                <a:latin typeface="-webkit-standard"/>
              </a:rPr>
              <a:t>5. </a:t>
            </a:r>
            <a:r>
              <a:rPr lang="hu-HU" sz="2000" dirty="0" err="1">
                <a:solidFill>
                  <a:schemeClr val="bg1"/>
                </a:solidFill>
                <a:latin typeface="-webkit-standard"/>
              </a:rPr>
              <a:t>Aligning</a:t>
            </a:r>
            <a:r>
              <a:rPr lang="hu-HU" sz="2000" dirty="0">
                <a:solidFill>
                  <a:schemeClr val="bg1"/>
                </a:solidFill>
                <a:latin typeface="-webkit-standard"/>
              </a:rPr>
              <a:t> VET </a:t>
            </a:r>
            <a:r>
              <a:rPr lang="hu-HU" sz="2000" dirty="0" err="1">
                <a:solidFill>
                  <a:schemeClr val="bg1"/>
                </a:solidFill>
                <a:latin typeface="-webkit-standard"/>
              </a:rPr>
              <a:t>with</a:t>
            </a:r>
            <a:r>
              <a:rPr lang="hu-HU" sz="20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-webkit-standard"/>
              </a:rPr>
              <a:t>Future</a:t>
            </a:r>
            <a:r>
              <a:rPr lang="hu-HU" sz="20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-webkit-standard"/>
              </a:rPr>
              <a:t>Skills</a:t>
            </a:r>
            <a:r>
              <a:rPr lang="hu-HU" sz="2000" dirty="0">
                <a:solidFill>
                  <a:schemeClr val="bg1"/>
                </a:solidFill>
                <a:latin typeface="-webkit-standard"/>
              </a:rPr>
              <a:t> Agenda </a:t>
            </a:r>
            <a:endParaRPr lang="pl-P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081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rtalom helye 5">
            <a:extLst>
              <a:ext uri="{FF2B5EF4-FFF2-40B4-BE49-F238E27FC236}">
                <a16:creationId xmlns:a16="http://schemas.microsoft.com/office/drawing/2014/main" id="{6CC1E193-65D9-4636-393F-CCE4AF5718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6910654"/>
              </p:ext>
            </p:extLst>
          </p:nvPr>
        </p:nvGraphicFramePr>
        <p:xfrm>
          <a:off x="221704" y="0"/>
          <a:ext cx="8028384" cy="3219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Kép 4">
            <a:extLst>
              <a:ext uri="{FF2B5EF4-FFF2-40B4-BE49-F238E27FC236}">
                <a16:creationId xmlns:a16="http://schemas.microsoft.com/office/drawing/2014/main" id="{BA15903E-DAD7-CBBA-EC90-7A0CB59A54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/>
          <a:stretch/>
        </p:blipFill>
        <p:spPr>
          <a:xfrm>
            <a:off x="7772400" y="0"/>
            <a:ext cx="1149896" cy="936618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461ABE8-D1FD-FC75-53CF-C9A28555BF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3812945"/>
              </p:ext>
            </p:extLst>
          </p:nvPr>
        </p:nvGraphicFramePr>
        <p:xfrm>
          <a:off x="221704" y="555526"/>
          <a:ext cx="6096000" cy="4342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571381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3">
            <a:extLst>
              <a:ext uri="{FF2B5EF4-FFF2-40B4-BE49-F238E27FC236}">
                <a16:creationId xmlns:a16="http://schemas.microsoft.com/office/drawing/2014/main" id="{A4A1ED58-51B1-367A-881A-670EA1CB2464}"/>
              </a:ext>
            </a:extLst>
          </p:cNvPr>
          <p:cNvSpPr txBox="1">
            <a:spLocks/>
          </p:cNvSpPr>
          <p:nvPr/>
        </p:nvSpPr>
        <p:spPr>
          <a:xfrm>
            <a:off x="539552" y="1419622"/>
            <a:ext cx="3672408" cy="1656184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>
                <a:solidFill>
                  <a:srgbClr val="26968F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Thank you</a:t>
            </a:r>
          </a:p>
          <a:p>
            <a:r>
              <a:rPr lang="en-US" b="1" dirty="0">
                <a:solidFill>
                  <a:srgbClr val="26968F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for your attention</a:t>
            </a:r>
            <a:endParaRPr lang="pl-PL" b="1" dirty="0">
              <a:solidFill>
                <a:srgbClr val="26968F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rtalom helye 5">
            <a:extLst>
              <a:ext uri="{FF2B5EF4-FFF2-40B4-BE49-F238E27FC236}">
                <a16:creationId xmlns:a16="http://schemas.microsoft.com/office/drawing/2014/main" id="{6CC1E193-65D9-4636-393F-CCE4AF5718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6964785"/>
              </p:ext>
            </p:extLst>
          </p:nvPr>
        </p:nvGraphicFramePr>
        <p:xfrm>
          <a:off x="221704" y="0"/>
          <a:ext cx="8028384" cy="3219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Kép 4">
            <a:extLst>
              <a:ext uri="{FF2B5EF4-FFF2-40B4-BE49-F238E27FC236}">
                <a16:creationId xmlns:a16="http://schemas.microsoft.com/office/drawing/2014/main" id="{BA15903E-DAD7-CBBA-EC90-7A0CB59A54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/>
          <a:stretch/>
        </p:blipFill>
        <p:spPr>
          <a:xfrm>
            <a:off x="7772400" y="0"/>
            <a:ext cx="1149896" cy="936618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461ABE8-D1FD-FC75-53CF-C9A28555BF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1179241"/>
              </p:ext>
            </p:extLst>
          </p:nvPr>
        </p:nvGraphicFramePr>
        <p:xfrm>
          <a:off x="237391" y="699542"/>
          <a:ext cx="6096000" cy="4136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708864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id="{54840EA0-9F6E-0F55-277F-5D5CA6C5E0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4555329"/>
              </p:ext>
            </p:extLst>
          </p:nvPr>
        </p:nvGraphicFramePr>
        <p:xfrm>
          <a:off x="457200" y="1106488"/>
          <a:ext cx="8229600" cy="339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Kép 2">
            <a:extLst>
              <a:ext uri="{FF2B5EF4-FFF2-40B4-BE49-F238E27FC236}">
                <a16:creationId xmlns:a16="http://schemas.microsoft.com/office/drawing/2014/main" id="{6CE1959C-96BC-EC34-2C5A-1D2448404E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/>
          <a:stretch/>
        </p:blipFill>
        <p:spPr>
          <a:xfrm>
            <a:off x="7772400" y="0"/>
            <a:ext cx="1149896" cy="93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84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4D5D31DC-04E9-87FF-97E8-66AE2A88E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/>
          <a:stretch/>
        </p:blipFill>
        <p:spPr>
          <a:xfrm>
            <a:off x="7772400" y="0"/>
            <a:ext cx="1149896" cy="936618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1079DA29-67DE-5742-CF55-01E21777F4F1}"/>
              </a:ext>
            </a:extLst>
          </p:cNvPr>
          <p:cNvSpPr txBox="1">
            <a:spLocks/>
          </p:cNvSpPr>
          <p:nvPr/>
        </p:nvSpPr>
        <p:spPr>
          <a:xfrm>
            <a:off x="925591" y="612582"/>
            <a:ext cx="6875648" cy="64807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dirty="0">
                <a:solidFill>
                  <a:schemeClr val="bg1"/>
                </a:solidFill>
                <a:latin typeface="-webkit-standard"/>
              </a:rPr>
              <a:t>1. EU </a:t>
            </a:r>
            <a:r>
              <a:rPr lang="hu-HU" sz="3200" dirty="0" err="1">
                <a:solidFill>
                  <a:schemeClr val="bg1"/>
                </a:solidFill>
                <a:latin typeface="-webkit-standard"/>
              </a:rPr>
              <a:t>Strategic</a:t>
            </a:r>
            <a:r>
              <a:rPr lang="hu-HU" sz="3200" dirty="0">
                <a:solidFill>
                  <a:schemeClr val="bg1"/>
                </a:solidFill>
                <a:latin typeface="-webkit-standard"/>
              </a:rPr>
              <a:t> &amp; </a:t>
            </a:r>
            <a:r>
              <a:rPr lang="hu-HU" sz="3200" dirty="0" err="1">
                <a:solidFill>
                  <a:schemeClr val="bg1"/>
                </a:solidFill>
                <a:latin typeface="-webkit-standard"/>
              </a:rPr>
              <a:t>Regulatory</a:t>
            </a:r>
            <a:r>
              <a:rPr lang="hu-HU" sz="32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3200" dirty="0" err="1">
                <a:solidFill>
                  <a:schemeClr val="bg1"/>
                </a:solidFill>
                <a:latin typeface="-webkit-standard"/>
              </a:rPr>
              <a:t>Landscape</a:t>
            </a:r>
            <a:r>
              <a:rPr lang="hu-HU" sz="3200" dirty="0">
                <a:solidFill>
                  <a:schemeClr val="bg1"/>
                </a:solidFill>
                <a:latin typeface="-webkit-standard"/>
              </a:rPr>
              <a:t> </a:t>
            </a:r>
            <a:endParaRPr lang="pl-PL" sz="3200" dirty="0">
              <a:solidFill>
                <a:schemeClr val="bg1"/>
              </a:solidFill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F131449C-2ED6-1271-6259-2F2748A44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82636"/>
            <a:ext cx="2664296" cy="3669014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81C26FD-6D8B-D19E-54A4-ACEC86F919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017406"/>
              </p:ext>
            </p:extLst>
          </p:nvPr>
        </p:nvGraphicFramePr>
        <p:xfrm>
          <a:off x="3131840" y="1525079"/>
          <a:ext cx="5760640" cy="3184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Szövegdoboz 12">
            <a:extLst>
              <a:ext uri="{FF2B5EF4-FFF2-40B4-BE49-F238E27FC236}">
                <a16:creationId xmlns:a16="http://schemas.microsoft.com/office/drawing/2014/main" id="{001FC7C6-2707-E65B-40DA-92E07ED9EC10}"/>
              </a:ext>
            </a:extLst>
          </p:cNvPr>
          <p:cNvSpPr txBox="1"/>
          <p:nvPr/>
        </p:nvSpPr>
        <p:spPr>
          <a:xfrm>
            <a:off x="179512" y="4530918"/>
            <a:ext cx="26731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00" dirty="0">
                <a:solidFill>
                  <a:schemeClr val="bg1"/>
                </a:solidFill>
                <a:hlinkClick r:id="rId9"/>
              </a:rPr>
              <a:t>https://employment-social-affairs.ec.europa.eu/policies-and-activities/skills-and-qualifications/european-skills-agenda_en</a:t>
            </a:r>
            <a:r>
              <a:rPr lang="en-GB" sz="5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2476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60B0B7E2-D226-0B9F-660B-38286DD05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5638"/>
            <a:ext cx="2611320" cy="3669014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D5D31DC-04E9-87FF-97E8-66AE2A88ED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/>
          <a:stretch/>
        </p:blipFill>
        <p:spPr>
          <a:xfrm>
            <a:off x="7772400" y="0"/>
            <a:ext cx="1149896" cy="936618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1079DA29-67DE-5742-CF55-01E21777F4F1}"/>
              </a:ext>
            </a:extLst>
          </p:cNvPr>
          <p:cNvSpPr txBox="1">
            <a:spLocks/>
          </p:cNvSpPr>
          <p:nvPr/>
        </p:nvSpPr>
        <p:spPr>
          <a:xfrm>
            <a:off x="925591" y="612582"/>
            <a:ext cx="6875648" cy="64807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dirty="0">
                <a:solidFill>
                  <a:schemeClr val="bg1"/>
                </a:solidFill>
                <a:latin typeface="-webkit-standard"/>
              </a:rPr>
              <a:t>1. EU </a:t>
            </a:r>
            <a:r>
              <a:rPr lang="hu-HU" sz="3200" dirty="0" err="1">
                <a:solidFill>
                  <a:schemeClr val="bg1"/>
                </a:solidFill>
                <a:latin typeface="-webkit-standard"/>
              </a:rPr>
              <a:t>Strategic</a:t>
            </a:r>
            <a:r>
              <a:rPr lang="hu-HU" sz="3200" dirty="0">
                <a:solidFill>
                  <a:schemeClr val="bg1"/>
                </a:solidFill>
                <a:latin typeface="-webkit-standard"/>
              </a:rPr>
              <a:t> &amp; </a:t>
            </a:r>
            <a:r>
              <a:rPr lang="hu-HU" sz="3200" dirty="0" err="1">
                <a:solidFill>
                  <a:schemeClr val="bg1"/>
                </a:solidFill>
                <a:latin typeface="-webkit-standard"/>
              </a:rPr>
              <a:t>Regulatory</a:t>
            </a:r>
            <a:r>
              <a:rPr lang="hu-HU" sz="32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3200" dirty="0" err="1">
                <a:solidFill>
                  <a:schemeClr val="bg1"/>
                </a:solidFill>
                <a:latin typeface="-webkit-standard"/>
              </a:rPr>
              <a:t>Landscape</a:t>
            </a:r>
            <a:r>
              <a:rPr lang="hu-HU" sz="3200" dirty="0">
                <a:solidFill>
                  <a:schemeClr val="bg1"/>
                </a:solidFill>
                <a:latin typeface="-webkit-standard"/>
              </a:rPr>
              <a:t> </a:t>
            </a:r>
            <a:endParaRPr lang="pl-PL" sz="3200" dirty="0">
              <a:solidFill>
                <a:schemeClr val="bg1"/>
              </a:solidFill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001FC7C6-2707-E65B-40DA-92E07ED9EC10}"/>
              </a:ext>
            </a:extLst>
          </p:cNvPr>
          <p:cNvSpPr txBox="1"/>
          <p:nvPr/>
        </p:nvSpPr>
        <p:spPr>
          <a:xfrm>
            <a:off x="405695" y="4790967"/>
            <a:ext cx="2673169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00" dirty="0">
                <a:solidFill>
                  <a:schemeClr val="bg1"/>
                </a:solidFill>
                <a:hlinkClick r:id="rId4"/>
              </a:rPr>
              <a:t>https://education.ec.europa.eu/focus-topics/digital-education/actions</a:t>
            </a:r>
            <a:r>
              <a:rPr lang="en-GB" sz="500" dirty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D802B44-80C7-A008-9A13-CEC96731E0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4819694"/>
              </p:ext>
            </p:extLst>
          </p:nvPr>
        </p:nvGraphicFramePr>
        <p:xfrm>
          <a:off x="3818131" y="1079500"/>
          <a:ext cx="463217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744426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4D5D31DC-04E9-87FF-97E8-66AE2A88E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/>
          <a:stretch/>
        </p:blipFill>
        <p:spPr>
          <a:xfrm>
            <a:off x="7772400" y="0"/>
            <a:ext cx="1149896" cy="936618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1079DA29-67DE-5742-CF55-01E21777F4F1}"/>
              </a:ext>
            </a:extLst>
          </p:cNvPr>
          <p:cNvSpPr txBox="1">
            <a:spLocks/>
          </p:cNvSpPr>
          <p:nvPr/>
        </p:nvSpPr>
        <p:spPr>
          <a:xfrm>
            <a:off x="925591" y="612582"/>
            <a:ext cx="6875648" cy="64807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dirty="0">
                <a:solidFill>
                  <a:schemeClr val="bg1"/>
                </a:solidFill>
                <a:latin typeface="-webkit-standard"/>
              </a:rPr>
              <a:t>1. EU </a:t>
            </a:r>
            <a:r>
              <a:rPr lang="hu-HU" sz="3200" dirty="0" err="1">
                <a:solidFill>
                  <a:schemeClr val="bg1"/>
                </a:solidFill>
                <a:latin typeface="-webkit-standard"/>
              </a:rPr>
              <a:t>Strategic</a:t>
            </a:r>
            <a:r>
              <a:rPr lang="hu-HU" sz="3200" dirty="0">
                <a:solidFill>
                  <a:schemeClr val="bg1"/>
                </a:solidFill>
                <a:latin typeface="-webkit-standard"/>
              </a:rPr>
              <a:t> &amp; </a:t>
            </a:r>
            <a:r>
              <a:rPr lang="hu-HU" sz="3200" dirty="0" err="1">
                <a:solidFill>
                  <a:schemeClr val="bg1"/>
                </a:solidFill>
                <a:latin typeface="-webkit-standard"/>
              </a:rPr>
              <a:t>Regulatory</a:t>
            </a:r>
            <a:r>
              <a:rPr lang="hu-HU" sz="32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3200" dirty="0" err="1">
                <a:solidFill>
                  <a:schemeClr val="bg1"/>
                </a:solidFill>
                <a:latin typeface="-webkit-standard"/>
              </a:rPr>
              <a:t>Landscape</a:t>
            </a:r>
            <a:r>
              <a:rPr lang="hu-HU" sz="3200" dirty="0">
                <a:solidFill>
                  <a:schemeClr val="bg1"/>
                </a:solidFill>
                <a:latin typeface="-webkit-standard"/>
              </a:rPr>
              <a:t> </a:t>
            </a:r>
            <a:endParaRPr lang="pl-PL" sz="3200" dirty="0">
              <a:solidFill>
                <a:schemeClr val="bg1"/>
              </a:solidFill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81C26FD-6D8B-D19E-54A4-ACEC86F919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635225"/>
              </p:ext>
            </p:extLst>
          </p:nvPr>
        </p:nvGraphicFramePr>
        <p:xfrm>
          <a:off x="3131840" y="1525079"/>
          <a:ext cx="5760640" cy="3184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Szövegdoboz 12">
            <a:extLst>
              <a:ext uri="{FF2B5EF4-FFF2-40B4-BE49-F238E27FC236}">
                <a16:creationId xmlns:a16="http://schemas.microsoft.com/office/drawing/2014/main" id="{001FC7C6-2707-E65B-40DA-92E07ED9EC10}"/>
              </a:ext>
            </a:extLst>
          </p:cNvPr>
          <p:cNvSpPr txBox="1"/>
          <p:nvPr/>
        </p:nvSpPr>
        <p:spPr>
          <a:xfrm>
            <a:off x="179510" y="4704339"/>
            <a:ext cx="2673169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00" dirty="0">
                <a:solidFill>
                  <a:schemeClr val="bg1"/>
                </a:solidFill>
                <a:hlinkClick r:id="rId8"/>
              </a:rPr>
              <a:t>https://artificialintelligenceact.eu</a:t>
            </a:r>
            <a:r>
              <a:rPr lang="en-GB" sz="5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BD4FE7A-B2CE-3059-20F9-A988A315FA0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1" t="13601" r="23400" b="11910"/>
          <a:stretch/>
        </p:blipFill>
        <p:spPr>
          <a:xfrm>
            <a:off x="344991" y="1301834"/>
            <a:ext cx="2493959" cy="340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70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>
            <a:extLst>
              <a:ext uri="{FF2B5EF4-FFF2-40B4-BE49-F238E27FC236}">
                <a16:creationId xmlns:a16="http://schemas.microsoft.com/office/drawing/2014/main" id="{C5AB664B-65AB-BD8A-E3EA-DF57200B1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059582"/>
            <a:ext cx="2673168" cy="3780237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62858344-5733-1C2B-90F0-29225835A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46370"/>
            <a:ext cx="4863487" cy="343678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D5D31DC-04E9-87FF-97E8-66AE2A88ED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/>
          <a:stretch/>
        </p:blipFill>
        <p:spPr>
          <a:xfrm>
            <a:off x="7772400" y="0"/>
            <a:ext cx="1149896" cy="936618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1079DA29-67DE-5742-CF55-01E21777F4F1}"/>
              </a:ext>
            </a:extLst>
          </p:cNvPr>
          <p:cNvSpPr txBox="1">
            <a:spLocks/>
          </p:cNvSpPr>
          <p:nvPr/>
        </p:nvSpPr>
        <p:spPr>
          <a:xfrm>
            <a:off x="925591" y="612582"/>
            <a:ext cx="6875648" cy="64807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dirty="0">
                <a:solidFill>
                  <a:schemeClr val="bg1"/>
                </a:solidFill>
                <a:latin typeface="-webkit-standard"/>
              </a:rPr>
              <a:t>1. EU </a:t>
            </a:r>
            <a:r>
              <a:rPr lang="hu-HU" sz="3200" dirty="0" err="1">
                <a:solidFill>
                  <a:schemeClr val="bg1"/>
                </a:solidFill>
                <a:latin typeface="-webkit-standard"/>
              </a:rPr>
              <a:t>Strategic</a:t>
            </a:r>
            <a:r>
              <a:rPr lang="hu-HU" sz="3200" dirty="0">
                <a:solidFill>
                  <a:schemeClr val="bg1"/>
                </a:solidFill>
                <a:latin typeface="-webkit-standard"/>
              </a:rPr>
              <a:t> &amp; </a:t>
            </a:r>
            <a:r>
              <a:rPr lang="hu-HU" sz="3200" dirty="0" err="1">
                <a:solidFill>
                  <a:schemeClr val="bg1"/>
                </a:solidFill>
                <a:latin typeface="-webkit-standard"/>
              </a:rPr>
              <a:t>Regulatory</a:t>
            </a:r>
            <a:r>
              <a:rPr lang="hu-HU" sz="32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3200" dirty="0" err="1">
                <a:solidFill>
                  <a:schemeClr val="bg1"/>
                </a:solidFill>
                <a:latin typeface="-webkit-standard"/>
              </a:rPr>
              <a:t>Landscape</a:t>
            </a:r>
            <a:r>
              <a:rPr lang="hu-HU" sz="3200" dirty="0">
                <a:solidFill>
                  <a:schemeClr val="bg1"/>
                </a:solidFill>
                <a:latin typeface="-webkit-standard"/>
              </a:rPr>
              <a:t> </a:t>
            </a:r>
            <a:endParaRPr lang="pl-PL" sz="3200" dirty="0">
              <a:solidFill>
                <a:schemeClr val="bg1"/>
              </a:solidFill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001FC7C6-2707-E65B-40DA-92E07ED9EC10}"/>
              </a:ext>
            </a:extLst>
          </p:cNvPr>
          <p:cNvSpPr txBox="1"/>
          <p:nvPr/>
        </p:nvSpPr>
        <p:spPr>
          <a:xfrm>
            <a:off x="1562702" y="4742550"/>
            <a:ext cx="2673169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00" dirty="0">
                <a:solidFill>
                  <a:schemeClr val="bg1"/>
                </a:solidFill>
                <a:hlinkClick r:id="rId5"/>
              </a:rPr>
              <a:t>https://publications.jrc.ec.europa.eu/repository/handle/JRC128415</a:t>
            </a:r>
            <a:r>
              <a:rPr lang="en-GB" sz="5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2A9E2972-90CC-1EBB-DE13-33811E097905}"/>
              </a:ext>
            </a:extLst>
          </p:cNvPr>
          <p:cNvSpPr txBox="1"/>
          <p:nvPr/>
        </p:nvSpPr>
        <p:spPr>
          <a:xfrm>
            <a:off x="5883791" y="4817507"/>
            <a:ext cx="2673169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00" dirty="0">
                <a:solidFill>
                  <a:schemeClr val="bg1"/>
                </a:solidFill>
                <a:hlinkClick r:id="rId6"/>
              </a:rPr>
              <a:t>https://publications.jrc.ec.europa.eu/repository/handle/JRC107466</a:t>
            </a:r>
            <a:r>
              <a:rPr lang="en-GB" sz="5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7919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4D5D31DC-04E9-87FF-97E8-66AE2A88E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/>
          <a:stretch/>
        </p:blipFill>
        <p:spPr>
          <a:xfrm>
            <a:off x="7772400" y="0"/>
            <a:ext cx="1149896" cy="936618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1079DA29-67DE-5742-CF55-01E21777F4F1}"/>
              </a:ext>
            </a:extLst>
          </p:cNvPr>
          <p:cNvSpPr txBox="1">
            <a:spLocks/>
          </p:cNvSpPr>
          <p:nvPr/>
        </p:nvSpPr>
        <p:spPr>
          <a:xfrm>
            <a:off x="925591" y="612582"/>
            <a:ext cx="6875648" cy="64807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dirty="0">
                <a:solidFill>
                  <a:schemeClr val="bg1"/>
                </a:solidFill>
                <a:latin typeface="-webkit-standard"/>
              </a:rPr>
              <a:t>1. EU </a:t>
            </a:r>
            <a:r>
              <a:rPr lang="hu-HU" sz="3200" dirty="0" err="1">
                <a:solidFill>
                  <a:schemeClr val="bg1"/>
                </a:solidFill>
                <a:latin typeface="-webkit-standard"/>
              </a:rPr>
              <a:t>Strategic</a:t>
            </a:r>
            <a:r>
              <a:rPr lang="hu-HU" sz="3200" dirty="0">
                <a:solidFill>
                  <a:schemeClr val="bg1"/>
                </a:solidFill>
                <a:latin typeface="-webkit-standard"/>
              </a:rPr>
              <a:t> &amp; </a:t>
            </a:r>
            <a:r>
              <a:rPr lang="hu-HU" sz="3200" dirty="0" err="1">
                <a:solidFill>
                  <a:schemeClr val="bg1"/>
                </a:solidFill>
                <a:latin typeface="-webkit-standard"/>
              </a:rPr>
              <a:t>Regulatory</a:t>
            </a:r>
            <a:r>
              <a:rPr lang="hu-HU" sz="3200" dirty="0">
                <a:solidFill>
                  <a:schemeClr val="bg1"/>
                </a:solidFill>
                <a:latin typeface="-webkit-standard"/>
              </a:rPr>
              <a:t> </a:t>
            </a:r>
            <a:r>
              <a:rPr lang="hu-HU" sz="3200" dirty="0" err="1">
                <a:solidFill>
                  <a:schemeClr val="bg1"/>
                </a:solidFill>
                <a:latin typeface="-webkit-standard"/>
              </a:rPr>
              <a:t>Landscape</a:t>
            </a:r>
            <a:r>
              <a:rPr lang="hu-HU" sz="3200" dirty="0">
                <a:solidFill>
                  <a:schemeClr val="bg1"/>
                </a:solidFill>
                <a:latin typeface="-webkit-standard"/>
              </a:rPr>
              <a:t> </a:t>
            </a:r>
            <a:endParaRPr lang="pl-PL" sz="3200" dirty="0">
              <a:solidFill>
                <a:schemeClr val="bg1"/>
              </a:solidFill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81C26FD-6D8B-D19E-54A4-ACEC86F919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6209437"/>
              </p:ext>
            </p:extLst>
          </p:nvPr>
        </p:nvGraphicFramePr>
        <p:xfrm>
          <a:off x="3131840" y="1525079"/>
          <a:ext cx="5760640" cy="3184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Szövegdoboz 12">
            <a:extLst>
              <a:ext uri="{FF2B5EF4-FFF2-40B4-BE49-F238E27FC236}">
                <a16:creationId xmlns:a16="http://schemas.microsoft.com/office/drawing/2014/main" id="{001FC7C6-2707-E65B-40DA-92E07ED9EC10}"/>
              </a:ext>
            </a:extLst>
          </p:cNvPr>
          <p:cNvSpPr txBox="1"/>
          <p:nvPr/>
        </p:nvSpPr>
        <p:spPr>
          <a:xfrm>
            <a:off x="202514" y="4803998"/>
            <a:ext cx="2673169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00" dirty="0">
                <a:solidFill>
                  <a:schemeClr val="bg1"/>
                </a:solidFill>
                <a:hlinkClick r:id="rId8"/>
              </a:rPr>
              <a:t>https://www.cedefop.europa.eu/files/osnabrueck_declaration_eu2020.pdf</a:t>
            </a:r>
            <a:r>
              <a:rPr lang="en-GB" sz="5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CD8C4170-008B-6907-B73A-4F6EB8D939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99" y="1315145"/>
            <a:ext cx="2465401" cy="348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11102"/>
      </p:ext>
    </p:extLst>
  </p:cSld>
  <p:clrMapOvr>
    <a:masterClrMapping/>
  </p:clrMapOvr>
</p:sld>
</file>

<file path=ppt/theme/theme1.xml><?xml version="1.0" encoding="utf-8"?>
<a:theme xmlns:a="http://schemas.openxmlformats.org/drawingml/2006/main" name="9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4626</TotalTime>
  <Words>833</Words>
  <Application>Microsoft Macintosh PowerPoint</Application>
  <PresentationFormat>Diavetítés a képernyőre (16:9 oldalarány)</PresentationFormat>
  <Paragraphs>139</Paragraphs>
  <Slides>22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3</vt:i4>
      </vt:variant>
      <vt:variant>
        <vt:lpstr>Diacímek</vt:lpstr>
      </vt:variant>
      <vt:variant>
        <vt:i4>22</vt:i4>
      </vt:variant>
    </vt:vector>
  </HeadingPairs>
  <TitlesOfParts>
    <vt:vector size="29" baseType="lpstr">
      <vt:lpstr>-webkit-standard</vt:lpstr>
      <vt:lpstr>Arial</vt:lpstr>
      <vt:lpstr>Calibri</vt:lpstr>
      <vt:lpstr>Open Sans ExtraBold</vt:lpstr>
      <vt:lpstr>9_Projekt niestandardowy</vt:lpstr>
      <vt:lpstr>10_Projekt niestandardowy</vt:lpstr>
      <vt:lpstr>2_Projekt niestandardowy</vt:lpstr>
      <vt:lpstr>PowerPoint-bemutató</vt:lpstr>
      <vt:lpstr>Integrating AI and emerging technologies in VET teaching and learning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FRSE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pkonopka</dc:creator>
  <cp:lastModifiedBy>Boglárka Fekete</cp:lastModifiedBy>
  <cp:revision>616</cp:revision>
  <cp:lastPrinted>2021-08-09T10:24:16Z</cp:lastPrinted>
  <dcterms:created xsi:type="dcterms:W3CDTF">2020-03-05T13:08:24Z</dcterms:created>
  <dcterms:modified xsi:type="dcterms:W3CDTF">2025-11-30T23:09:17Z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2559175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S10.0.0</vt:lpwstr>
  </property>
</Properties>
</file>