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864" r:id="rId2"/>
    <p:sldMasterId id="2147483752" r:id="rId3"/>
  </p:sldMasterIdLst>
  <p:notesMasterIdLst>
    <p:notesMasterId r:id="rId33"/>
  </p:notesMasterIdLst>
  <p:sldIdLst>
    <p:sldId id="279" r:id="rId4"/>
    <p:sldId id="283" r:id="rId5"/>
    <p:sldId id="259" r:id="rId6"/>
    <p:sldId id="265" r:id="rId7"/>
    <p:sldId id="267" r:id="rId8"/>
    <p:sldId id="269" r:id="rId9"/>
    <p:sldId id="271" r:id="rId10"/>
    <p:sldId id="291" r:id="rId11"/>
    <p:sldId id="273" r:id="rId12"/>
    <p:sldId id="289" r:id="rId13"/>
    <p:sldId id="290" r:id="rId14"/>
    <p:sldId id="274" r:id="rId15"/>
    <p:sldId id="277" r:id="rId16"/>
    <p:sldId id="278" r:id="rId17"/>
    <p:sldId id="281" r:id="rId18"/>
    <p:sldId id="257" r:id="rId19"/>
    <p:sldId id="292" r:id="rId20"/>
    <p:sldId id="285" r:id="rId21"/>
    <p:sldId id="293" r:id="rId22"/>
    <p:sldId id="294" r:id="rId23"/>
    <p:sldId id="284" r:id="rId24"/>
    <p:sldId id="286" r:id="rId25"/>
    <p:sldId id="287" r:id="rId26"/>
    <p:sldId id="297" r:id="rId27"/>
    <p:sldId id="298" r:id="rId28"/>
    <p:sldId id="295" r:id="rId29"/>
    <p:sldId id="299" r:id="rId30"/>
    <p:sldId id="280" r:id="rId31"/>
    <p:sldId id="301" r:id="rId32"/>
  </p:sldIdLst>
  <p:sldSz cx="9144000" cy="5143500" type="screen16x9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68F"/>
    <a:srgbClr val="EF7829"/>
    <a:srgbClr val="003A42"/>
    <a:srgbClr val="007FC8"/>
    <a:srgbClr val="1697D3"/>
    <a:srgbClr val="3B5A9A"/>
    <a:srgbClr val="B05CA2"/>
    <a:srgbClr val="FF6565"/>
    <a:srgbClr val="15BCC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90919-9D12-4149-A1FF-D7B17EB709E1}" v="3" dt="2025-11-27T19:14:49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44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jciech Szymla" userId="3f5abfd7-ef0c-4dd3-ad6b-9fc3ee8e5a0f" providerId="ADAL" clId="{B50AADBE-F1EE-45E8-A18E-7AB071C3609E}"/>
    <pc:docChg chg="custSel delSld modSld">
      <pc:chgData name="Wojciech Szymla" userId="3f5abfd7-ef0c-4dd3-ad6b-9fc3ee8e5a0f" providerId="ADAL" clId="{B50AADBE-F1EE-45E8-A18E-7AB071C3609E}" dt="2025-11-27T19:14:57.394" v="27" actId="1076"/>
      <pc:docMkLst>
        <pc:docMk/>
      </pc:docMkLst>
      <pc:sldChg chg="modSp mod">
        <pc:chgData name="Wojciech Szymla" userId="3f5abfd7-ef0c-4dd3-ad6b-9fc3ee8e5a0f" providerId="ADAL" clId="{B50AADBE-F1EE-45E8-A18E-7AB071C3609E}" dt="2025-11-27T19:09:00.742" v="0" actId="14100"/>
        <pc:sldMkLst>
          <pc:docMk/>
          <pc:sldMk cId="3670755030" sldId="259"/>
        </pc:sldMkLst>
        <pc:picChg chg="mod">
          <ac:chgData name="Wojciech Szymla" userId="3f5abfd7-ef0c-4dd3-ad6b-9fc3ee8e5a0f" providerId="ADAL" clId="{B50AADBE-F1EE-45E8-A18E-7AB071C3609E}" dt="2025-11-27T19:09:00.742" v="0" actId="14100"/>
          <ac:picMkLst>
            <pc:docMk/>
            <pc:sldMk cId="3670755030" sldId="259"/>
            <ac:picMk id="8" creationId="{B7320FA0-1D44-273E-2884-F728267B7CD5}"/>
          </ac:picMkLst>
        </pc:picChg>
      </pc:sldChg>
      <pc:sldChg chg="del">
        <pc:chgData name="Wojciech Szymla" userId="3f5abfd7-ef0c-4dd3-ad6b-9fc3ee8e5a0f" providerId="ADAL" clId="{B50AADBE-F1EE-45E8-A18E-7AB071C3609E}" dt="2025-11-27T19:12:28.571" v="18" actId="2696"/>
        <pc:sldMkLst>
          <pc:docMk/>
          <pc:sldMk cId="2555614171" sldId="260"/>
        </pc:sldMkLst>
      </pc:sldChg>
      <pc:sldChg chg="modSp mod">
        <pc:chgData name="Wojciech Szymla" userId="3f5abfd7-ef0c-4dd3-ad6b-9fc3ee8e5a0f" providerId="ADAL" clId="{B50AADBE-F1EE-45E8-A18E-7AB071C3609E}" dt="2025-11-27T19:10:11.405" v="17" actId="20577"/>
        <pc:sldMkLst>
          <pc:docMk/>
          <pc:sldMk cId="583515973" sldId="267"/>
        </pc:sldMkLst>
        <pc:spChg chg="mod">
          <ac:chgData name="Wojciech Szymla" userId="3f5abfd7-ef0c-4dd3-ad6b-9fc3ee8e5a0f" providerId="ADAL" clId="{B50AADBE-F1EE-45E8-A18E-7AB071C3609E}" dt="2025-11-27T19:10:11.405" v="17" actId="20577"/>
          <ac:spMkLst>
            <pc:docMk/>
            <pc:sldMk cId="583515973" sldId="267"/>
            <ac:spMk id="5" creationId="{0303E980-1D6F-F665-47F8-7080610D5E41}"/>
          </ac:spMkLst>
        </pc:spChg>
      </pc:sldChg>
      <pc:sldChg chg="del">
        <pc:chgData name="Wojciech Szymla" userId="3f5abfd7-ef0c-4dd3-ad6b-9fc3ee8e5a0f" providerId="ADAL" clId="{B50AADBE-F1EE-45E8-A18E-7AB071C3609E}" dt="2025-11-27T19:09:22.981" v="1" actId="47"/>
        <pc:sldMkLst>
          <pc:docMk/>
          <pc:sldMk cId="2891807734" sldId="282"/>
        </pc:sldMkLst>
      </pc:sldChg>
      <pc:sldChg chg="modSp mod">
        <pc:chgData name="Wojciech Szymla" userId="3f5abfd7-ef0c-4dd3-ad6b-9fc3ee8e5a0f" providerId="ADAL" clId="{B50AADBE-F1EE-45E8-A18E-7AB071C3609E}" dt="2025-11-27T19:14:57.394" v="27" actId="1076"/>
        <pc:sldMkLst>
          <pc:docMk/>
          <pc:sldMk cId="1539575836" sldId="286"/>
        </pc:sldMkLst>
        <pc:graphicFrameChg chg="mod">
          <ac:chgData name="Wojciech Szymla" userId="3f5abfd7-ef0c-4dd3-ad6b-9fc3ee8e5a0f" providerId="ADAL" clId="{B50AADBE-F1EE-45E8-A18E-7AB071C3609E}" dt="2025-11-27T19:14:57.394" v="27" actId="1076"/>
          <ac:graphicFrameMkLst>
            <pc:docMk/>
            <pc:sldMk cId="1539575836" sldId="286"/>
            <ac:graphicFrameMk id="3" creationId="{99A3D0C8-19BA-178E-9A44-F6E65D48317F}"/>
          </ac:graphicFrameMkLst>
        </pc:graphicFrameChg>
      </pc:sldChg>
      <pc:sldChg chg="del">
        <pc:chgData name="Wojciech Szymla" userId="3f5abfd7-ef0c-4dd3-ad6b-9fc3ee8e5a0f" providerId="ADAL" clId="{B50AADBE-F1EE-45E8-A18E-7AB071C3609E}" dt="2025-11-27T19:13:51.233" v="21" actId="47"/>
        <pc:sldMkLst>
          <pc:docMk/>
          <pc:sldMk cId="2644392960" sldId="288"/>
        </pc:sldMkLst>
      </pc:sldChg>
      <pc:sldChg chg="del">
        <pc:chgData name="Wojciech Szymla" userId="3f5abfd7-ef0c-4dd3-ad6b-9fc3ee8e5a0f" providerId="ADAL" clId="{B50AADBE-F1EE-45E8-A18E-7AB071C3609E}" dt="2025-11-27T19:13:45.263" v="20" actId="47"/>
        <pc:sldMkLst>
          <pc:docMk/>
          <pc:sldMk cId="2232012072" sldId="296"/>
        </pc:sldMkLst>
      </pc:sldChg>
      <pc:sldChg chg="del">
        <pc:chgData name="Wojciech Szymla" userId="3f5abfd7-ef0c-4dd3-ad6b-9fc3ee8e5a0f" providerId="ADAL" clId="{B50AADBE-F1EE-45E8-A18E-7AB071C3609E}" dt="2025-11-27T19:12:36.132" v="19" actId="2696"/>
        <pc:sldMkLst>
          <pc:docMk/>
          <pc:sldMk cId="1110159627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CE102A8-8D75-4F94-974F-E538C2ED4DFB}" type="datetimeFigureOut">
              <a:rPr lang="pl-PL"/>
              <a:pPr>
                <a:defRPr/>
              </a:pPr>
              <a:t>27.11.2025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80978B9-01A2-4392-B3A6-698453BCBC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5332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785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293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B5377-1A06-E053-27C2-0DE2932FD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E61B24B-7238-070B-F995-4E417530D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3A4AFAC-8078-196B-1417-B15E5D3E4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D1B0B8-1621-6969-D100-70EDB434E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944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8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7169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06501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3013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2625717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357304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410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8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754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2ED1404-FC12-D7BE-7654-57B69908BF9B}"/>
              </a:ext>
            </a:extLst>
          </p:cNvPr>
          <p:cNvSpPr txBox="1"/>
          <p:nvPr userDrawn="1"/>
        </p:nvSpPr>
        <p:spPr>
          <a:xfrm>
            <a:off x="19862" y="4659982"/>
            <a:ext cx="468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D17FA3B-C404-4317-B0BC-953931111309}" type="datetimeFigureOut">
              <a:rPr lang="pl-PL" smtClean="0"/>
              <a:pPr/>
              <a:t>27.11.2025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832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2B5079D-8CC8-EB38-B755-9DB0E41C54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701318F-FE94-693F-A672-6A8977E564D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12246" y="-4150"/>
            <a:ext cx="1431754" cy="7665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66" r:id="rId5"/>
    <p:sldLayoutId id="2147483867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de.europa.eu/qualifications-courses-and-credentials/european-digital-credentials/-/blob/master/nexu-bundle-1.22.zip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ode.europa.eu/qualifications-courses-and-credentials/ELM-support/-/wikis/home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ode.europa.eu/qualifications-courses-and-credentials/ELM-support/-/wikis/General%20references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uropa.eu/europass/digital-credentials/issuer/#/hom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uropass.europa.eu/en/how-issue-european-digital-credentials-learni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C50DB-1768-3C19-7685-FDC2E924F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E31240BC-446E-14A6-FEFB-02FDE332B1F7}"/>
              </a:ext>
            </a:extLst>
          </p:cNvPr>
          <p:cNvSpPr txBox="1">
            <a:spLocks/>
          </p:cNvSpPr>
          <p:nvPr/>
        </p:nvSpPr>
        <p:spPr>
          <a:xfrm>
            <a:off x="457200" y="699543"/>
            <a:ext cx="8229600" cy="38825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b="1" dirty="0"/>
          </a:p>
          <a:p>
            <a:endParaRPr lang="en-GB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BE1527-C0BE-F621-CF3F-EADC42AFD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3" y="668321"/>
            <a:ext cx="4349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Generowanie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Europass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strona wydawcy</a:t>
            </a:r>
            <a:endParaRPr lang="pl-PL" altLang="pl-PL" sz="1000" dirty="0"/>
          </a:p>
          <a:p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6BFD587E-0908-8BAE-A5F3-FFD909058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110569"/>
            <a:ext cx="6355787" cy="34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7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5EDE9-6970-414E-DCA8-9B29F31D9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5E6831AD-DF6B-79C1-A66E-BADC64F6C565}"/>
              </a:ext>
            </a:extLst>
          </p:cNvPr>
          <p:cNvSpPr txBox="1">
            <a:spLocks/>
          </p:cNvSpPr>
          <p:nvPr/>
        </p:nvSpPr>
        <p:spPr>
          <a:xfrm>
            <a:off x="457200" y="699543"/>
            <a:ext cx="8229600" cy="38825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b="1" dirty="0"/>
          </a:p>
          <a:p>
            <a:endParaRPr lang="en-GB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9F9D198-34BE-D755-5BB0-1B2516A1A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3" y="668321"/>
            <a:ext cx="4349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Generowanie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Europass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strona wydawcy</a:t>
            </a:r>
            <a:endParaRPr lang="pl-PL" altLang="pl-PL" sz="1000" dirty="0"/>
          </a:p>
          <a:p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632929A-A7DB-4D31-85EC-5681CD3DE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04534"/>
            <a:ext cx="7236296" cy="34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9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CDDF6-DFA9-C52C-A1BB-730CE68A7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CA9F3224-86F9-20F0-B97C-2322DB2C89ED}"/>
              </a:ext>
            </a:extLst>
          </p:cNvPr>
          <p:cNvSpPr txBox="1">
            <a:spLocks/>
          </p:cNvSpPr>
          <p:nvPr/>
        </p:nvSpPr>
        <p:spPr>
          <a:xfrm>
            <a:off x="457200" y="699543"/>
            <a:ext cx="8229600" cy="38825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b="1" dirty="0"/>
          </a:p>
          <a:p>
            <a:endParaRPr lang="en-GB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328238DA-4436-94A4-896A-0703A1A715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95338"/>
            <a:ext cx="8229600" cy="660400"/>
          </a:xfrm>
        </p:spPr>
        <p:txBody>
          <a:bodyPr>
            <a:normAutofit/>
          </a:bodyPr>
          <a:lstStyle/>
          <a:p>
            <a:r>
              <a:rPr lang="pl-PL" sz="3200" b="1" dirty="0" err="1">
                <a:solidFill>
                  <a:prstClr val="black"/>
                </a:solidFill>
                <a:latin typeface="Lato Light"/>
              </a:rPr>
              <a:t>Europass</a:t>
            </a:r>
            <a:r>
              <a:rPr lang="pl-PL" sz="3200" b="1" dirty="0">
                <a:solidFill>
                  <a:prstClr val="black"/>
                </a:solidFill>
                <a:latin typeface="Lato Light"/>
              </a:rPr>
              <a:t> – jak zacząć</a:t>
            </a:r>
            <a:endParaRPr lang="en-GB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173C51-8A18-AD19-7E64-92E5E283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755186"/>
            <a:ext cx="81418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Generowanie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Europass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strona wydawcy – potwierdzanie pieczęci elektronicznej</a:t>
            </a:r>
            <a:endParaRPr lang="pl-PL" altLang="pl-PL" sz="1000" dirty="0"/>
          </a:p>
          <a:p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1E45199-C21F-FEF3-A6F7-69CF66FAA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8" y="2295816"/>
            <a:ext cx="7900242" cy="186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70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5F346-F0F9-BA56-448D-94325CCCD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9D8DA254-3B35-3F75-7A9B-15BB0280388D}"/>
              </a:ext>
            </a:extLst>
          </p:cNvPr>
          <p:cNvSpPr txBox="1">
            <a:spLocks/>
          </p:cNvSpPr>
          <p:nvPr/>
        </p:nvSpPr>
        <p:spPr>
          <a:xfrm>
            <a:off x="457200" y="699543"/>
            <a:ext cx="8229600" cy="38825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b="1" dirty="0"/>
          </a:p>
          <a:p>
            <a:endParaRPr lang="en-GB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3DAFA3B-7E36-AB2C-CAE6-A8138C01EF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95338"/>
            <a:ext cx="8229600" cy="660400"/>
          </a:xfrm>
        </p:spPr>
        <p:txBody>
          <a:bodyPr>
            <a:normAutofit/>
          </a:bodyPr>
          <a:lstStyle/>
          <a:p>
            <a:r>
              <a:rPr lang="pl-PL" sz="3200" b="1" dirty="0" err="1">
                <a:solidFill>
                  <a:prstClr val="black"/>
                </a:solidFill>
                <a:latin typeface="Lato Light"/>
              </a:rPr>
              <a:t>Europass</a:t>
            </a:r>
            <a:r>
              <a:rPr lang="pl-PL" sz="3200" b="1" dirty="0">
                <a:solidFill>
                  <a:prstClr val="black"/>
                </a:solidFill>
                <a:latin typeface="Lato Light"/>
              </a:rPr>
              <a:t> – jak zacząć</a:t>
            </a:r>
            <a:endParaRPr lang="en-GB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DD86EF-23F0-B0DF-F52F-D5C288009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755186"/>
            <a:ext cx="81418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Generowanie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Europass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strona wydawcy – potwierdzanie pieczęci elektronicznej</a:t>
            </a:r>
            <a:endParaRPr lang="pl-PL" altLang="pl-PL" sz="1000" dirty="0"/>
          </a:p>
          <a:p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56105DA-ADF9-CCCD-30EC-73C1C1CEB223}"/>
              </a:ext>
            </a:extLst>
          </p:cNvPr>
          <p:cNvSpPr txBox="1"/>
          <p:nvPr/>
        </p:nvSpPr>
        <p:spPr>
          <a:xfrm>
            <a:off x="971600" y="2208020"/>
            <a:ext cx="69127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/>
              <a:t>Cyt</a:t>
            </a:r>
            <a:r>
              <a:rPr lang="pl-PL" dirty="0"/>
              <a:t>:</a:t>
            </a:r>
          </a:p>
          <a:p>
            <a:r>
              <a:rPr lang="pl-PL" dirty="0"/>
              <a:t>„Do wydawania poświadczeń potrzebna Ci będzie kwalifikowana pieczęć elektroniczna. Nasze narzędzie do testowania zapewni prawidłowość wszystkich ustawień. W naszych instrukcjach znajdziesz informacje o tym, jak przygotować dane”.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127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5FFA3-EEFD-28E3-A57A-B9C2285A3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9B0F2740-363F-35DD-1B1A-87E078595350}"/>
              </a:ext>
            </a:extLst>
          </p:cNvPr>
          <p:cNvSpPr txBox="1">
            <a:spLocks/>
          </p:cNvSpPr>
          <p:nvPr/>
        </p:nvSpPr>
        <p:spPr>
          <a:xfrm>
            <a:off x="457200" y="699543"/>
            <a:ext cx="8229600" cy="38825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b="1" dirty="0"/>
          </a:p>
          <a:p>
            <a:endParaRPr lang="en-GB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37E62D8-1E78-2A4C-9436-9F390EF05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95338"/>
            <a:ext cx="8229600" cy="660400"/>
          </a:xfrm>
        </p:spPr>
        <p:txBody>
          <a:bodyPr>
            <a:normAutofit/>
          </a:bodyPr>
          <a:lstStyle/>
          <a:p>
            <a:r>
              <a:rPr lang="pl-PL" sz="3200" b="1" dirty="0" err="1">
                <a:solidFill>
                  <a:prstClr val="black"/>
                </a:solidFill>
                <a:latin typeface="Lato Light"/>
              </a:rPr>
              <a:t>Europass</a:t>
            </a:r>
            <a:r>
              <a:rPr lang="pl-PL" sz="3200" b="1" dirty="0">
                <a:solidFill>
                  <a:prstClr val="black"/>
                </a:solidFill>
                <a:latin typeface="Lato Light"/>
              </a:rPr>
              <a:t> – jak zacząć</a:t>
            </a:r>
            <a:endParaRPr lang="en-GB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9CE43B-F1FF-35F8-083A-08CE2CA99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31" y="1359340"/>
            <a:ext cx="81418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Generowanie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Europass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strona wydawcy – potwierdzanie pieczęci elektronicznej</a:t>
            </a:r>
            <a:endParaRPr lang="pl-PL" altLang="pl-PL" sz="1000" dirty="0"/>
          </a:p>
          <a:p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2381DA8-DDA9-9CF2-17A9-CD1EDA9AA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02" y="1734225"/>
            <a:ext cx="81963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Pobieramy narzędzie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NexU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Tu link: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https://code.europa.eu/qualifications-courses-and-credentials/european-digital-credentials/-/blob/master/nexu-bundle-1.22.zip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2049" name="Obraz 2" descr="Obraz zawierający wzór, ścieg&#10;&#10;Zawartość wygenerowana przez AI może być niepoprawna.">
            <a:extLst>
              <a:ext uri="{FF2B5EF4-FFF2-40B4-BE49-F238E27FC236}">
                <a16:creationId xmlns:a16="http://schemas.microsoft.com/office/drawing/2014/main" id="{EA2C47F2-6EF4-3555-7BAB-4BDC7DD3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96137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29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69575-6582-3517-D923-2B90DC531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7E7933AB-DCAA-C302-9735-AA67F89A098B}"/>
              </a:ext>
            </a:extLst>
          </p:cNvPr>
          <p:cNvSpPr txBox="1">
            <a:spLocks/>
          </p:cNvSpPr>
          <p:nvPr/>
        </p:nvSpPr>
        <p:spPr>
          <a:xfrm>
            <a:off x="457200" y="699543"/>
            <a:ext cx="8229600" cy="38825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b="1" dirty="0"/>
          </a:p>
          <a:p>
            <a:endParaRPr lang="en-GB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1087DF3-CBF1-95CF-75CE-F468163B7E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95338"/>
            <a:ext cx="8229600" cy="660400"/>
          </a:xfrm>
        </p:spPr>
        <p:txBody>
          <a:bodyPr>
            <a:normAutofit/>
          </a:bodyPr>
          <a:lstStyle/>
          <a:p>
            <a:r>
              <a:rPr lang="pl-PL" sz="3200" b="1" dirty="0" err="1">
                <a:solidFill>
                  <a:prstClr val="black"/>
                </a:solidFill>
                <a:latin typeface="Lato Light"/>
              </a:rPr>
              <a:t>Europass</a:t>
            </a:r>
            <a:r>
              <a:rPr lang="pl-PL" sz="3200" b="1" dirty="0">
                <a:solidFill>
                  <a:prstClr val="black"/>
                </a:solidFill>
                <a:latin typeface="Lato Light"/>
              </a:rPr>
              <a:t> – jak zacząć</a:t>
            </a:r>
            <a:endParaRPr lang="en-GB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91ABEC-23C5-9AC6-0DB9-0C63F12DA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755186"/>
            <a:ext cx="81418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Generowanie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Europass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strona wydawcy – potwierdzanie pieczęci elektronicznej</a:t>
            </a:r>
            <a:endParaRPr lang="pl-PL" altLang="pl-PL" sz="1000" dirty="0"/>
          </a:p>
          <a:p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432368-CE4D-7147-F0BB-8CE73A61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8" y="2295816"/>
            <a:ext cx="7900242" cy="186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223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86C339F-5D1B-BBBE-319E-5FFBDAB00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99543"/>
            <a:ext cx="6072672" cy="38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0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D717F-5636-7C6A-AE4A-10E9E64D3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29086F7B-09E4-F581-C321-5B32EA7C5600}"/>
              </a:ext>
            </a:extLst>
          </p:cNvPr>
          <p:cNvSpPr txBox="1">
            <a:spLocks/>
          </p:cNvSpPr>
          <p:nvPr/>
        </p:nvSpPr>
        <p:spPr>
          <a:xfrm>
            <a:off x="457200" y="699543"/>
            <a:ext cx="8229600" cy="38825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b="1" dirty="0"/>
          </a:p>
          <a:p>
            <a:endParaRPr lang="en-GB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9C2ADA0-220F-7D27-3BA5-695ED85EC7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95338"/>
            <a:ext cx="8229600" cy="660400"/>
          </a:xfrm>
        </p:spPr>
        <p:txBody>
          <a:bodyPr>
            <a:normAutofit/>
          </a:bodyPr>
          <a:lstStyle/>
          <a:p>
            <a:r>
              <a:rPr lang="pl-PL" sz="3200" b="1" dirty="0" err="1">
                <a:solidFill>
                  <a:prstClr val="black"/>
                </a:solidFill>
                <a:latin typeface="Lato Light"/>
              </a:rPr>
              <a:t>Europass</a:t>
            </a:r>
            <a:r>
              <a:rPr lang="pl-PL" sz="3200" b="1" dirty="0">
                <a:solidFill>
                  <a:prstClr val="black"/>
                </a:solidFill>
                <a:latin typeface="Lato Light"/>
              </a:rPr>
              <a:t> – jak zacząć</a:t>
            </a:r>
            <a:endParaRPr lang="en-GB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D5BB622-373E-1619-F1EE-40206921F5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225"/>
            <a:ext cx="8229600" cy="20240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4774AE8-C31F-86E5-5DF1-B687C7D5A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755186"/>
            <a:ext cx="63159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Generowanie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Europass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strona wydawcy – gotowi do wydania</a:t>
            </a:r>
            <a:endParaRPr lang="pl-PL" altLang="pl-PL" sz="1000" dirty="0"/>
          </a:p>
          <a:p>
            <a:endParaRPr lang="pl-PL" alt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909DD-86CA-7F38-4DBF-D76C13C1E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C35254F-405E-872E-3130-D4E147151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90" y="665508"/>
            <a:ext cx="7524328" cy="39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0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A8241-5DD3-00DF-9890-538B659FC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oprogramowanie, Strona internetowa">
            <a:extLst>
              <a:ext uri="{FF2B5EF4-FFF2-40B4-BE49-F238E27FC236}">
                <a16:creationId xmlns:a16="http://schemas.microsoft.com/office/drawing/2014/main" id="{7CF07792-46FC-BFCF-43D3-6E33DA69D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7" y="671019"/>
            <a:ext cx="7308304" cy="39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9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343FB598-B44E-A381-78EA-8E156E79B954}"/>
              </a:ext>
            </a:extLst>
          </p:cNvPr>
          <p:cNvSpPr txBox="1">
            <a:spLocks/>
          </p:cNvSpPr>
          <p:nvPr/>
        </p:nvSpPr>
        <p:spPr>
          <a:xfrm>
            <a:off x="683568" y="1779662"/>
            <a:ext cx="3445930" cy="10801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48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160941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63F7A-01CE-B2E6-6B9A-50AEB3501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31B27BC-0AAB-3FFA-3CA1-A2FBD3CC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41" y="627535"/>
            <a:ext cx="648031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77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AF816-4818-6D8A-A6F9-9C61F528F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C5405EB-B03C-CBCE-64BA-01201D891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36" y="699543"/>
            <a:ext cx="7319552" cy="38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44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33977-CF4B-3055-2AB4-7FDBE8ABF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99A3D0C8-19BA-178E-9A44-F6E65D4831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89153"/>
              </p:ext>
            </p:extLst>
          </p:nvPr>
        </p:nvGraphicFramePr>
        <p:xfrm>
          <a:off x="1448653" y="411510"/>
          <a:ext cx="6246694" cy="4414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415596" imgH="4533847" progId="Acrobat.Document.DC">
                  <p:embed/>
                </p:oleObj>
              </mc:Choice>
              <mc:Fallback>
                <p:oleObj name="Acrobat Document" r:id="rId2" imgW="6415596" imgH="4533847" progId="Acrobat.Document.DC">
                  <p:embed/>
                  <p:pic>
                    <p:nvPicPr>
                      <p:cNvPr id="3" name="Obiekt 2">
                        <a:extLst>
                          <a:ext uri="{FF2B5EF4-FFF2-40B4-BE49-F238E27FC236}">
                            <a16:creationId xmlns:a16="http://schemas.microsoft.com/office/drawing/2014/main" id="{99A3D0C8-19BA-178E-9A44-F6E65D4831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8653" y="411510"/>
                        <a:ext cx="6246694" cy="4414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575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CFDC8AD-D81F-F761-A7F3-D3E45EBA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9699"/>
            <a:ext cx="8157030" cy="496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0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6E48C-AC4E-D7C6-E055-D2A6B8C0A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7A31AEB-C0A4-437F-968C-C1E9CDB40B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69467" y="700088"/>
            <a:ext cx="6130925" cy="388143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Doskonalenie szablonu</a:t>
            </a:r>
          </a:p>
          <a:p>
            <a:endParaRPr lang="en-GB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78AF63B-47DF-FDE8-37B9-D0033B6E4F59}"/>
              </a:ext>
            </a:extLst>
          </p:cNvPr>
          <p:cNvSpPr txBox="1"/>
          <p:nvPr/>
        </p:nvSpPr>
        <p:spPr>
          <a:xfrm>
            <a:off x="1403648" y="1419622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Nauka rozwiązania </a:t>
            </a:r>
            <a:r>
              <a:rPr lang="pl-PL" sz="2400" b="1" dirty="0" err="1"/>
              <a:t>Europass</a:t>
            </a:r>
            <a:endParaRPr lang="pl-P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Tworzenie i ulepszanie własnych szablonów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Wykorzystanie HTML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36449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5A9EE-EBAF-B01A-D1EA-1479E92DE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035B2BB-4440-7C02-DE7A-53AB2C4472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21395" y="700088"/>
            <a:ext cx="6130925" cy="388143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Doskonalenie szablonu - narzędzia</a:t>
            </a:r>
          </a:p>
          <a:p>
            <a:endParaRPr lang="en-GB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384C3B0-A7DD-18CB-594B-ED7C75F67594}"/>
              </a:ext>
            </a:extLst>
          </p:cNvPr>
          <p:cNvSpPr txBox="1"/>
          <p:nvPr/>
        </p:nvSpPr>
        <p:spPr>
          <a:xfrm>
            <a:off x="1763688" y="1419622"/>
            <a:ext cx="5616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Wykorzystanie HTML czyli „</a:t>
            </a:r>
            <a:r>
              <a:rPr lang="en-US" sz="2400" dirty="0"/>
              <a:t>How to </a:t>
            </a:r>
            <a:r>
              <a:rPr lang="en-US" sz="2400" dirty="0" err="1"/>
              <a:t>customise</a:t>
            </a:r>
            <a:r>
              <a:rPr lang="en-US" sz="2400" dirty="0"/>
              <a:t> your EDC</a:t>
            </a:r>
            <a:r>
              <a:rPr lang="pl-PL" sz="2400" dirty="0"/>
              <a:t>” </a:t>
            </a:r>
            <a:endParaRPr lang="pl-PL" sz="2400" b="1" dirty="0"/>
          </a:p>
          <a:p>
            <a:r>
              <a:rPr lang="pl-PL" sz="2400" b="1" dirty="0">
                <a:hlinkClick r:id="rId2"/>
              </a:rPr>
              <a:t>https://code.europa.eu/qualifications-courses-and-credentials/ELM-support/-/wikis/home</a:t>
            </a:r>
            <a:r>
              <a:rPr lang="pl-PL" sz="2400" b="1" dirty="0"/>
              <a:t> </a:t>
            </a:r>
          </a:p>
          <a:p>
            <a:endParaRPr lang="pl-P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pic>
        <p:nvPicPr>
          <p:cNvPr id="5" name="Obraz 4" descr="Obraz zawierający wzór, ścieg, piksel&#10;&#10;Zawartość wygenerowana przez AI może być niepoprawna.">
            <a:extLst>
              <a:ext uri="{FF2B5EF4-FFF2-40B4-BE49-F238E27FC236}">
                <a16:creationId xmlns:a16="http://schemas.microsoft.com/office/drawing/2014/main" id="{FD71FCE7-4EEC-4207-64AD-306356E6F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28" y="3055956"/>
            <a:ext cx="1495944" cy="149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42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092F5-B103-8F84-65F8-3D23F36CD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AA2F61D-5F78-40E3-1568-D837DDB635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00088"/>
            <a:ext cx="8820472" cy="388143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Doskonalenie szablonu - narzędzia</a:t>
            </a:r>
          </a:p>
          <a:p>
            <a:endParaRPr lang="en-GB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306DC23-A61D-6DBC-86E4-B8BF4695AA7E}"/>
              </a:ext>
            </a:extLst>
          </p:cNvPr>
          <p:cNvSpPr txBox="1"/>
          <p:nvPr/>
        </p:nvSpPr>
        <p:spPr>
          <a:xfrm>
            <a:off x="1763688" y="1419622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Zaawansowana </a:t>
            </a:r>
            <a:r>
              <a:rPr lang="pl-PL" sz="2400" b="1" dirty="0" err="1"/>
              <a:t>customizacja</a:t>
            </a:r>
            <a:endParaRPr lang="pl-PL" sz="2400" b="1" dirty="0"/>
          </a:p>
          <a:p>
            <a:r>
              <a:rPr lang="pl-PL" sz="2400" b="1" dirty="0">
                <a:hlinkClick r:id="rId2"/>
              </a:rPr>
              <a:t>https://code.europa.eu/qualifications-courses-and-credentials/ELM-support/-/wikis/General%20references</a:t>
            </a:r>
            <a:endParaRPr lang="pl-PL" sz="2400" b="1" dirty="0"/>
          </a:p>
          <a:p>
            <a:endParaRPr lang="pl-P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pic>
        <p:nvPicPr>
          <p:cNvPr id="7" name="Obraz 6" descr="Obraz zawierający wzór, kwadrat, ścieg, piksel&#10;&#10;Zawartość wygenerowana przez AI może być niepoprawna.">
            <a:extLst>
              <a:ext uri="{FF2B5EF4-FFF2-40B4-BE49-F238E27FC236}">
                <a16:creationId xmlns:a16="http://schemas.microsoft.com/office/drawing/2014/main" id="{436D4020-E159-9A75-05DA-3AF61FB3E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16" y="3003798"/>
            <a:ext cx="1711968" cy="17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2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F8385-B125-E5AC-58A9-DEFFC00BA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0BE4CB3-5B60-FEAA-B3D8-FFDF446B15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81435" y="700088"/>
            <a:ext cx="6130925" cy="388143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Wyzwania</a:t>
            </a:r>
          </a:p>
          <a:p>
            <a:endParaRPr lang="en-GB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6F3A5A6-53E4-9614-9A36-E0603216A4BC}"/>
              </a:ext>
            </a:extLst>
          </p:cNvPr>
          <p:cNvSpPr txBox="1"/>
          <p:nvPr/>
        </p:nvSpPr>
        <p:spPr>
          <a:xfrm>
            <a:off x="1763688" y="1419622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Ewidencja wydanych </a:t>
            </a:r>
            <a:r>
              <a:rPr lang="pl-PL" sz="2400" b="1" dirty="0" err="1"/>
              <a:t>mikropoświadczeń</a:t>
            </a:r>
            <a:endParaRPr lang="pl-P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Unieważnianie poświadczeń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Brak profilu instytucji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98068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A4A1ED58-51B1-367A-881A-670EA1CB2464}"/>
              </a:ext>
            </a:extLst>
          </p:cNvPr>
          <p:cNvSpPr txBox="1">
            <a:spLocks/>
          </p:cNvSpPr>
          <p:nvPr/>
        </p:nvSpPr>
        <p:spPr>
          <a:xfrm>
            <a:off x="539552" y="1419622"/>
            <a:ext cx="3672408" cy="16561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Dziękuję</a:t>
            </a:r>
          </a:p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Za uwagę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C2D96-D6EE-E41B-A11B-D03D68FE8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7A8011E2-9551-C541-D666-152047E8719E}"/>
              </a:ext>
            </a:extLst>
          </p:cNvPr>
          <p:cNvSpPr txBox="1">
            <a:spLocks/>
          </p:cNvSpPr>
          <p:nvPr/>
        </p:nvSpPr>
        <p:spPr>
          <a:xfrm>
            <a:off x="539552" y="627534"/>
            <a:ext cx="3672408" cy="24482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41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Kontakt</a:t>
            </a:r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FB3BF46-103D-B821-9231-3BF3B875E681}"/>
              </a:ext>
            </a:extLst>
          </p:cNvPr>
          <p:cNvSpPr txBox="1"/>
          <p:nvPr/>
        </p:nvSpPr>
        <p:spPr>
          <a:xfrm>
            <a:off x="971600" y="1347614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mikro@uek.krakow.pl</a:t>
            </a:r>
          </a:p>
          <a:p>
            <a:r>
              <a:rPr lang="pl-PL" sz="16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www.linkedin.com/</a:t>
            </a:r>
            <a:br>
              <a:rPr lang="pl-PL" sz="16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r>
              <a:rPr lang="pl-PL" sz="16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in/wojciech-szymla-18328984</a:t>
            </a:r>
          </a:p>
          <a:p>
            <a:endParaRPr lang="pl-PL" sz="1800" b="1" dirty="0">
              <a:solidFill>
                <a:srgbClr val="26968F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14FB627-3EFE-F180-7DE5-CA87603C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07" y="2283718"/>
            <a:ext cx="1181497" cy="118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63BC907-2628-7D51-3DC3-49B810738983}"/>
              </a:ext>
            </a:extLst>
          </p:cNvPr>
          <p:cNvSpPr txBox="1"/>
          <p:nvPr/>
        </p:nvSpPr>
        <p:spPr>
          <a:xfrm>
            <a:off x="507262" y="3851297"/>
            <a:ext cx="46324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dr Wojciech Szymla</a:t>
            </a:r>
          </a:p>
          <a:p>
            <a:r>
              <a:rPr lang="pl-PL" dirty="0"/>
              <a:t>Pełnomocnik Rektora ds. </a:t>
            </a:r>
            <a:r>
              <a:rPr lang="pl-PL" dirty="0" err="1"/>
              <a:t>mikropoświadczeń</a:t>
            </a:r>
            <a:endParaRPr lang="pl-PL" dirty="0"/>
          </a:p>
          <a:p>
            <a:r>
              <a:rPr lang="pl-PL" dirty="0"/>
              <a:t>Uniwersytet Ekonomiczny w Krakowie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B3718BE-4F39-3562-943D-E99823F0DE9B}"/>
              </a:ext>
            </a:extLst>
          </p:cNvPr>
          <p:cNvSpPr txBox="1"/>
          <p:nvPr/>
        </p:nvSpPr>
        <p:spPr>
          <a:xfrm>
            <a:off x="507262" y="843559"/>
            <a:ext cx="8313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Cyfrowe poświadczenia </a:t>
            </a:r>
            <a:r>
              <a:rPr lang="pl-PL" sz="2400" b="1" dirty="0" err="1"/>
              <a:t>Europass</a:t>
            </a:r>
            <a:r>
              <a:rPr lang="pl-PL" sz="2400" b="1" dirty="0"/>
              <a:t> – wdrożenie okiem wydawcy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7320FA0-1D44-273E-2884-F728267B7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737" y="1563638"/>
            <a:ext cx="411940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8D547EB2-DA18-756A-5181-0B8FD89F4574}"/>
              </a:ext>
            </a:extLst>
          </p:cNvPr>
          <p:cNvSpPr txBox="1">
            <a:spLocks/>
          </p:cNvSpPr>
          <p:nvPr/>
        </p:nvSpPr>
        <p:spPr>
          <a:xfrm>
            <a:off x="457200" y="699543"/>
            <a:ext cx="8229600" cy="38825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/>
              <a:t>Mikropoświadczenia na celowniku – czyli jak to się zaczęło</a:t>
            </a:r>
          </a:p>
          <a:p>
            <a:r>
              <a:rPr lang="pl-PL" sz="2800" dirty="0"/>
              <a:t>Uświadomienie potrzeby</a:t>
            </a:r>
          </a:p>
          <a:p>
            <a:r>
              <a:rPr lang="pl-PL" sz="2800" dirty="0"/>
              <a:t>Stworzenie „struktur”</a:t>
            </a:r>
          </a:p>
          <a:p>
            <a:r>
              <a:rPr lang="pl-PL" sz="2800" dirty="0"/>
              <a:t>Głód wiedzy i powolne „dokarmianie”</a:t>
            </a:r>
          </a:p>
          <a:p>
            <a:r>
              <a:rPr lang="pl-PL" sz="2800" dirty="0"/>
              <a:t>Ujęcie w Strategii i w Zarządzeniu Rektora</a:t>
            </a:r>
          </a:p>
          <a:p>
            <a:r>
              <a:rPr lang="pl-PL" sz="2800" dirty="0"/>
              <a:t>Poszukiwanie rozwiązania informatycznego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7225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23434-1515-4318-8D43-CF0B11E6E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4263858E-95C1-420B-115A-6C75E10587AF}"/>
              </a:ext>
            </a:extLst>
          </p:cNvPr>
          <p:cNvSpPr txBox="1">
            <a:spLocks/>
          </p:cNvSpPr>
          <p:nvPr/>
        </p:nvSpPr>
        <p:spPr>
          <a:xfrm>
            <a:off x="457200" y="699543"/>
            <a:ext cx="8229600" cy="38825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b="1" dirty="0"/>
          </a:p>
          <a:p>
            <a:endParaRPr lang="en-GB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8F240D3-F1D0-668A-6ECA-FECFD46DC4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95338"/>
            <a:ext cx="8229600" cy="660400"/>
          </a:xfrm>
        </p:spPr>
        <p:txBody>
          <a:bodyPr>
            <a:noAutofit/>
          </a:bodyPr>
          <a:lstStyle/>
          <a:p>
            <a:r>
              <a:rPr lang="pl-PL" sz="3200" b="1" dirty="0" err="1">
                <a:latin typeface="+mn-lt"/>
              </a:rPr>
              <a:t>Europass</a:t>
            </a:r>
            <a:r>
              <a:rPr lang="pl-PL" sz="3200" b="1" dirty="0">
                <a:latin typeface="+mn-lt"/>
              </a:rPr>
              <a:t> - początki</a:t>
            </a:r>
            <a:endParaRPr lang="en-GB" sz="3200" b="1" dirty="0">
              <a:latin typeface="+mn-lt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303E980-1D6F-F665-47F8-7080610D5E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6856" y="1550988"/>
            <a:ext cx="8229600" cy="3030537"/>
          </a:xfrm>
        </p:spPr>
        <p:txBody>
          <a:bodyPr/>
          <a:lstStyle/>
          <a:p>
            <a:r>
              <a:rPr lang="pl-PL" dirty="0" err="1"/>
              <a:t>stony</a:t>
            </a:r>
            <a:r>
              <a:rPr lang="pl-PL" dirty="0"/>
              <a:t> WWW, </a:t>
            </a:r>
          </a:p>
          <a:p>
            <a:r>
              <a:rPr lang="pl-PL" dirty="0"/>
              <a:t>kontakt z FRSE,</a:t>
            </a:r>
          </a:p>
          <a:p>
            <a:r>
              <a:rPr lang="pl-PL" dirty="0"/>
              <a:t>przewodniki internetowe, </a:t>
            </a:r>
          </a:p>
          <a:p>
            <a:r>
              <a:rPr lang="pl-PL" dirty="0" err="1"/>
              <a:t>webinary</a:t>
            </a:r>
            <a:r>
              <a:rPr lang="pl-PL" dirty="0"/>
              <a:t> on-line i na </a:t>
            </a:r>
            <a:r>
              <a:rPr lang="pl-PL" dirty="0" err="1"/>
              <a:t>youtube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51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21CA2-41E2-2765-45BF-DF5386392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508090A1-E291-9EB9-2221-C6EC9B061BFF}"/>
              </a:ext>
            </a:extLst>
          </p:cNvPr>
          <p:cNvSpPr txBox="1">
            <a:spLocks/>
          </p:cNvSpPr>
          <p:nvPr/>
        </p:nvSpPr>
        <p:spPr>
          <a:xfrm>
            <a:off x="457200" y="699543"/>
            <a:ext cx="8229600" cy="38825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b="1" dirty="0"/>
          </a:p>
          <a:p>
            <a:endParaRPr lang="en-GB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AA71804-B5EF-CB7B-DB99-023761F78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95338"/>
            <a:ext cx="8229600" cy="660400"/>
          </a:xfrm>
        </p:spPr>
        <p:txBody>
          <a:bodyPr>
            <a:normAutofit/>
          </a:bodyPr>
          <a:lstStyle/>
          <a:p>
            <a:r>
              <a:rPr lang="pl-PL" sz="3200" b="1" dirty="0" err="1">
                <a:solidFill>
                  <a:prstClr val="black"/>
                </a:solidFill>
                <a:latin typeface="Lato Light"/>
              </a:rPr>
              <a:t>Europass</a:t>
            </a:r>
            <a:r>
              <a:rPr lang="pl-PL" sz="3200" b="1" dirty="0">
                <a:solidFill>
                  <a:prstClr val="black"/>
                </a:solidFill>
                <a:latin typeface="Lato Light"/>
              </a:rPr>
              <a:t> – jak zacząć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5E14FC6-4649-9C3F-E652-582B1DEA07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4848" y="1550988"/>
            <a:ext cx="8229600" cy="3030537"/>
          </a:xfrm>
        </p:spPr>
        <p:txBody>
          <a:bodyPr>
            <a:normAutofit/>
          </a:bodyPr>
          <a:lstStyle/>
          <a:p>
            <a:r>
              <a:rPr lang="pl-PL" dirty="0"/>
              <a:t>Profil </a:t>
            </a:r>
            <a:r>
              <a:rPr lang="pl-PL" dirty="0" err="1"/>
              <a:t>Europass</a:t>
            </a:r>
            <a:endParaRPr lang="pl-PL" dirty="0"/>
          </a:p>
          <a:p>
            <a:r>
              <a:rPr lang="pl-PL" dirty="0"/>
              <a:t>Strona dla wydawców (</a:t>
            </a:r>
            <a:r>
              <a:rPr lang="pl-PL" dirty="0" err="1"/>
              <a:t>Europass</a:t>
            </a:r>
            <a:r>
              <a:rPr lang="pl-PL" dirty="0"/>
              <a:t> </a:t>
            </a:r>
            <a:r>
              <a:rPr lang="pl-PL" dirty="0" err="1"/>
              <a:t>Issuer</a:t>
            </a:r>
            <a:r>
              <a:rPr lang="pl-PL" dirty="0"/>
              <a:t>)</a:t>
            </a:r>
          </a:p>
          <a:p>
            <a:r>
              <a:rPr lang="pl-PL" dirty="0"/>
              <a:t>Pieczęć elektroniczna – E-</a:t>
            </a:r>
            <a:r>
              <a:rPr lang="pl-PL" dirty="0" err="1"/>
              <a:t>Seal</a:t>
            </a:r>
            <a:endParaRPr lang="pl-PL" dirty="0"/>
          </a:p>
          <a:p>
            <a:r>
              <a:rPr lang="pl-PL" dirty="0"/>
              <a:t>Zainstalowanie dodatku </a:t>
            </a:r>
            <a:r>
              <a:rPr lang="pl-PL" dirty="0" err="1"/>
              <a:t>NexU</a:t>
            </a:r>
            <a:endParaRPr lang="pl-PL" dirty="0"/>
          </a:p>
          <a:p>
            <a:r>
              <a:rPr lang="pl-PL" dirty="0"/>
              <a:t>Przetestowanie pieczęci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68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790CD-14E8-4209-7363-55636598B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C7D924F1-0B87-9374-F16B-CAF3EDA685B8}"/>
              </a:ext>
            </a:extLst>
          </p:cNvPr>
          <p:cNvSpPr txBox="1">
            <a:spLocks/>
          </p:cNvSpPr>
          <p:nvPr/>
        </p:nvSpPr>
        <p:spPr>
          <a:xfrm>
            <a:off x="457200" y="699543"/>
            <a:ext cx="8229600" cy="38825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b="1" dirty="0"/>
          </a:p>
          <a:p>
            <a:endParaRPr lang="en-GB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8B7E2E74-857D-FB7E-AD8D-E468E774DE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95338"/>
            <a:ext cx="8229600" cy="660400"/>
          </a:xfrm>
        </p:spPr>
        <p:txBody>
          <a:bodyPr>
            <a:normAutofit/>
          </a:bodyPr>
          <a:lstStyle/>
          <a:p>
            <a:r>
              <a:rPr lang="pl-PL" sz="3200" b="1" dirty="0" err="1">
                <a:solidFill>
                  <a:prstClr val="black"/>
                </a:solidFill>
                <a:latin typeface="Lato Light"/>
              </a:rPr>
              <a:t>Europass</a:t>
            </a:r>
            <a:r>
              <a:rPr lang="pl-PL" sz="3200" b="1" dirty="0">
                <a:solidFill>
                  <a:prstClr val="black"/>
                </a:solidFill>
                <a:latin typeface="Lato Light"/>
              </a:rPr>
              <a:t> – jak zacząć</a:t>
            </a:r>
            <a:endParaRPr lang="en-GB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079D8B-FD95-60BB-ED2C-9D4FC6D9E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3" y="1616686"/>
            <a:ext cx="70957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Generowanie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Europass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strona wydawcy:</a:t>
            </a:r>
            <a:endParaRPr lang="pl-PL" altLang="pl-PL" sz="1000" dirty="0"/>
          </a:p>
          <a:p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Strona: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https://europa.eu/europass/digital-credentials/issuer/#/home</a:t>
            </a:r>
            <a:endParaRPr lang="pl-PL" altLang="pl-PL" sz="1000" dirty="0"/>
          </a:p>
          <a:p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1027" name="Obraz 3" descr="Obraz zawierający wzór, kwadrat, Symetria, piksel&#10;&#10;Zawartość wygenerowana przez AI może być niepoprawna.">
            <a:extLst>
              <a:ext uri="{FF2B5EF4-FFF2-40B4-BE49-F238E27FC236}">
                <a16:creationId xmlns:a16="http://schemas.microsoft.com/office/drawing/2014/main" id="{326337DD-7DBF-D391-025C-9A18746D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356463"/>
            <a:ext cx="222567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2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7F33A-9329-25D9-DA6C-8F1AA93D2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BB7D615B-91A8-67CC-232D-8643769BCA7F}"/>
              </a:ext>
            </a:extLst>
          </p:cNvPr>
          <p:cNvSpPr txBox="1">
            <a:spLocks/>
          </p:cNvSpPr>
          <p:nvPr/>
        </p:nvSpPr>
        <p:spPr>
          <a:xfrm>
            <a:off x="457200" y="699543"/>
            <a:ext cx="8229600" cy="38825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b="1" dirty="0"/>
          </a:p>
          <a:p>
            <a:endParaRPr lang="en-GB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3F5012A-9F93-2CDC-2D6A-CD76FECD73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95338"/>
            <a:ext cx="8229600" cy="660400"/>
          </a:xfrm>
        </p:spPr>
        <p:txBody>
          <a:bodyPr>
            <a:normAutofit/>
          </a:bodyPr>
          <a:lstStyle/>
          <a:p>
            <a:r>
              <a:rPr lang="pl-PL" sz="3200" b="1" dirty="0" err="1">
                <a:solidFill>
                  <a:prstClr val="black"/>
                </a:solidFill>
                <a:latin typeface="Lato Light"/>
              </a:rPr>
              <a:t>Europass</a:t>
            </a:r>
            <a:r>
              <a:rPr lang="pl-PL" sz="3200" b="1" dirty="0">
                <a:solidFill>
                  <a:prstClr val="black"/>
                </a:solidFill>
                <a:latin typeface="Lato Light"/>
              </a:rPr>
              <a:t> – jak zacząć</a:t>
            </a:r>
            <a:endParaRPr lang="en-GB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9C8622-81F0-A3DE-5A86-7F1447297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384155"/>
            <a:ext cx="814724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Generowanie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Europass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przewodnik:</a:t>
            </a:r>
            <a:endParaRPr lang="pl-PL" altLang="pl-PL" sz="1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Strona: </a:t>
            </a:r>
            <a:r>
              <a:rPr lang="pl-PL" altLang="pl-PL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https://europass.europa.eu/en/how-issue-european-digital-credentials-learning</a:t>
            </a:r>
            <a:endParaRPr lang="pl-PL" altLang="pl-PL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1000" dirty="0"/>
          </a:p>
          <a:p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6" name="Obraz 5" descr="Obraz zawierający wzór, kwadrat, Symetria, ścieg&#10;&#10;Zawartość wygenerowana przez AI może być niepoprawna.">
            <a:extLst>
              <a:ext uri="{FF2B5EF4-FFF2-40B4-BE49-F238E27FC236}">
                <a16:creationId xmlns:a16="http://schemas.microsoft.com/office/drawing/2014/main" id="{80F05334-FF8B-F827-F6BE-992C33EB9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66335"/>
            <a:ext cx="2504056" cy="2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4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B7295-A7FE-8F77-E48A-BFBA3A24B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7D90264A-EF48-A577-3CDE-9C22FCCBFCB0}"/>
              </a:ext>
            </a:extLst>
          </p:cNvPr>
          <p:cNvSpPr txBox="1">
            <a:spLocks/>
          </p:cNvSpPr>
          <p:nvPr/>
        </p:nvSpPr>
        <p:spPr>
          <a:xfrm>
            <a:off x="457200" y="699543"/>
            <a:ext cx="8229600" cy="38825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b="1" dirty="0"/>
          </a:p>
          <a:p>
            <a:endParaRPr lang="en-GB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6704A64A-5591-4233-3A05-687DCCFF07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95338"/>
            <a:ext cx="8229600" cy="660400"/>
          </a:xfrm>
        </p:spPr>
        <p:txBody>
          <a:bodyPr>
            <a:normAutofit/>
          </a:bodyPr>
          <a:lstStyle/>
          <a:p>
            <a:r>
              <a:rPr lang="pl-PL" sz="3200" b="1" dirty="0" err="1">
                <a:solidFill>
                  <a:prstClr val="black"/>
                </a:solidFill>
                <a:latin typeface="Lato Light"/>
              </a:rPr>
              <a:t>Europass</a:t>
            </a:r>
            <a:r>
              <a:rPr lang="pl-PL" sz="3200" b="1" dirty="0">
                <a:solidFill>
                  <a:prstClr val="black"/>
                </a:solidFill>
                <a:latin typeface="Lato Light"/>
              </a:rPr>
              <a:t> – jak zacząć</a:t>
            </a:r>
            <a:endParaRPr lang="en-GB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DAAAAEB-A146-0035-5F6A-74D5B96C222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225"/>
            <a:ext cx="8229600" cy="20240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2A59ABD-C041-EC69-D044-27E2D4CCE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3" y="1755186"/>
            <a:ext cx="4349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Generowanie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Europass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strona wydawcy</a:t>
            </a:r>
            <a:endParaRPr lang="pl-PL" altLang="pl-PL" sz="1000" dirty="0"/>
          </a:p>
          <a:p>
            <a:endParaRPr lang="pl-PL" alt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11258"/>
      </p:ext>
    </p:extLst>
  </p:cSld>
  <p:clrMapOvr>
    <a:masterClrMapping/>
  </p:clrMapOvr>
</p:sld>
</file>

<file path=ppt/theme/theme1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4409</TotalTime>
  <Words>381</Words>
  <Application>Microsoft Office PowerPoint</Application>
  <PresentationFormat>Pokaz na ekranie (16:9)</PresentationFormat>
  <Paragraphs>69</Paragraphs>
  <Slides>29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8" baseType="lpstr">
      <vt:lpstr>Aptos</vt:lpstr>
      <vt:lpstr>Arial</vt:lpstr>
      <vt:lpstr>Calibri</vt:lpstr>
      <vt:lpstr>Lato Light</vt:lpstr>
      <vt:lpstr>Open Sans ExtraBold</vt:lpstr>
      <vt:lpstr>9_Projekt niestandardowy</vt:lpstr>
      <vt:lpstr>10_Projekt niestandardowy</vt:lpstr>
      <vt:lpstr>2_Projekt niestandardowy</vt:lpstr>
      <vt:lpstr>Acrobat Document</vt:lpstr>
      <vt:lpstr>Prezentacja programu PowerPoint</vt:lpstr>
      <vt:lpstr>Prezentacja programu PowerPoint</vt:lpstr>
      <vt:lpstr>Prezentacja programu PowerPoint</vt:lpstr>
      <vt:lpstr>Prezentacja programu PowerPoint</vt:lpstr>
      <vt:lpstr>Europass - początki</vt:lpstr>
      <vt:lpstr>Europass – jak zacząć</vt:lpstr>
      <vt:lpstr>Europass – jak zacząć</vt:lpstr>
      <vt:lpstr>Europass – jak zacząć</vt:lpstr>
      <vt:lpstr>Europass – jak zacząć</vt:lpstr>
      <vt:lpstr>Prezentacja programu PowerPoint</vt:lpstr>
      <vt:lpstr>Prezentacja programu PowerPoint</vt:lpstr>
      <vt:lpstr>Europass – jak zacząć</vt:lpstr>
      <vt:lpstr>Europass – jak zacząć</vt:lpstr>
      <vt:lpstr>Europass – jak zacząć</vt:lpstr>
      <vt:lpstr>Europass – jak zacząć</vt:lpstr>
      <vt:lpstr>Prezentacja programu PowerPoint</vt:lpstr>
      <vt:lpstr>Europass – jak zacząć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FRSE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pkonopka</dc:creator>
  <cp:lastModifiedBy>Wojciech Szymla</cp:lastModifiedBy>
  <cp:revision>613</cp:revision>
  <cp:lastPrinted>2021-08-09T10:24:16Z</cp:lastPrinted>
  <dcterms:created xsi:type="dcterms:W3CDTF">2020-03-05T13:08:24Z</dcterms:created>
  <dcterms:modified xsi:type="dcterms:W3CDTF">2025-11-27T19:15:08Z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2559175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