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21"/>
  </p:notesMasterIdLst>
  <p:sldIdLst>
    <p:sldId id="279" r:id="rId4"/>
    <p:sldId id="283" r:id="rId5"/>
    <p:sldId id="284" r:id="rId6"/>
    <p:sldId id="28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6" r:id="rId18"/>
    <p:sldId id="294" r:id="rId19"/>
    <p:sldId id="280" r:id="rId20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8F"/>
    <a:srgbClr val="EF7829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F5BA6-3630-4D1B-A13D-D593521AB046}" v="3" dt="2025-01-27T09:47:10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EBB5A-3E7D-4F1E-9375-9A2CFDFF47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547DEB-61E4-4782-B507-FBF48B340FE6}">
      <dgm:prSet/>
      <dgm:spPr/>
      <dgm:t>
        <a:bodyPr/>
        <a:lstStyle/>
        <a:p>
          <a:r>
            <a:rPr lang="pl-PL"/>
            <a:t>Edukacja jako funkcja rynku pracy</a:t>
          </a:r>
          <a:endParaRPr lang="en-US"/>
        </a:p>
      </dgm:t>
    </dgm:pt>
    <dgm:pt modelId="{D2AC7D72-7D79-454E-AFE3-4038E93A43E7}" type="parTrans" cxnId="{7AA0375A-B43B-43CD-AB60-74A7E1924FDF}">
      <dgm:prSet/>
      <dgm:spPr/>
      <dgm:t>
        <a:bodyPr/>
        <a:lstStyle/>
        <a:p>
          <a:endParaRPr lang="en-US"/>
        </a:p>
      </dgm:t>
    </dgm:pt>
    <dgm:pt modelId="{16E1EA63-7068-4F33-816C-FF89D0A1E544}" type="sibTrans" cxnId="{7AA0375A-B43B-43CD-AB60-74A7E1924FDF}">
      <dgm:prSet/>
      <dgm:spPr/>
      <dgm:t>
        <a:bodyPr/>
        <a:lstStyle/>
        <a:p>
          <a:endParaRPr lang="en-US"/>
        </a:p>
      </dgm:t>
    </dgm:pt>
    <dgm:pt modelId="{2A7B730D-8D00-4DF2-A6A6-1DA940693877}">
      <dgm:prSet/>
      <dgm:spPr/>
      <dgm:t>
        <a:bodyPr/>
        <a:lstStyle/>
        <a:p>
          <a:r>
            <a:rPr lang="pl-PL"/>
            <a:t>Problem dopasowania</a:t>
          </a:r>
          <a:endParaRPr lang="en-US"/>
        </a:p>
      </dgm:t>
    </dgm:pt>
    <dgm:pt modelId="{8765A645-9818-48E9-A47B-E60A8384F70C}" type="parTrans" cxnId="{DC62E919-64EB-46BC-95A8-90B420876307}">
      <dgm:prSet/>
      <dgm:spPr/>
      <dgm:t>
        <a:bodyPr/>
        <a:lstStyle/>
        <a:p>
          <a:endParaRPr lang="en-US"/>
        </a:p>
      </dgm:t>
    </dgm:pt>
    <dgm:pt modelId="{AF4F9D8A-918E-4E1C-8891-BF1DA055E275}" type="sibTrans" cxnId="{DC62E919-64EB-46BC-95A8-90B420876307}">
      <dgm:prSet/>
      <dgm:spPr/>
      <dgm:t>
        <a:bodyPr/>
        <a:lstStyle/>
        <a:p>
          <a:endParaRPr lang="en-US"/>
        </a:p>
      </dgm:t>
    </dgm:pt>
    <dgm:pt modelId="{59CFE489-D9EA-47AF-8D6B-5CB2B99EC6D9}">
      <dgm:prSet/>
      <dgm:spPr/>
      <dgm:t>
        <a:bodyPr/>
        <a:lstStyle/>
        <a:p>
          <a:r>
            <a:rPr lang="pl-PL"/>
            <a:t>Strukturalne dopasowanie podaży i popytu na pracę</a:t>
          </a:r>
          <a:endParaRPr lang="en-US"/>
        </a:p>
      </dgm:t>
    </dgm:pt>
    <dgm:pt modelId="{41D68484-585A-4F9E-AD80-06D8797109C9}" type="parTrans" cxnId="{DF5EA7CA-8437-46B5-B1E9-F556AA65A563}">
      <dgm:prSet/>
      <dgm:spPr/>
      <dgm:t>
        <a:bodyPr/>
        <a:lstStyle/>
        <a:p>
          <a:endParaRPr lang="en-US"/>
        </a:p>
      </dgm:t>
    </dgm:pt>
    <dgm:pt modelId="{0323497A-DA9C-49F0-8FBC-BF84415834DD}" type="sibTrans" cxnId="{DF5EA7CA-8437-46B5-B1E9-F556AA65A563}">
      <dgm:prSet/>
      <dgm:spPr/>
      <dgm:t>
        <a:bodyPr/>
        <a:lstStyle/>
        <a:p>
          <a:endParaRPr lang="en-US"/>
        </a:p>
      </dgm:t>
    </dgm:pt>
    <dgm:pt modelId="{1C1F6499-6A63-45AC-8FC0-25EF9DE02390}">
      <dgm:prSet/>
      <dgm:spPr/>
      <dgm:t>
        <a:bodyPr/>
        <a:lstStyle/>
        <a:p>
          <a:r>
            <a:rPr lang="pl-PL"/>
            <a:t>Dopasowanie zasobów ludzkich w przedsiębiorstwie</a:t>
          </a:r>
          <a:endParaRPr lang="en-US"/>
        </a:p>
      </dgm:t>
    </dgm:pt>
    <dgm:pt modelId="{26A430AC-F58D-46C0-9B53-663AD97F0562}" type="parTrans" cxnId="{BBEAFF00-1D38-414B-B338-BAB3C9BCB0F1}">
      <dgm:prSet/>
      <dgm:spPr/>
      <dgm:t>
        <a:bodyPr/>
        <a:lstStyle/>
        <a:p>
          <a:endParaRPr lang="en-US"/>
        </a:p>
      </dgm:t>
    </dgm:pt>
    <dgm:pt modelId="{92339726-D336-4A2B-9678-53D8D31C4010}" type="sibTrans" cxnId="{BBEAFF00-1D38-414B-B338-BAB3C9BCB0F1}">
      <dgm:prSet/>
      <dgm:spPr/>
      <dgm:t>
        <a:bodyPr/>
        <a:lstStyle/>
        <a:p>
          <a:endParaRPr lang="en-US"/>
        </a:p>
      </dgm:t>
    </dgm:pt>
    <dgm:pt modelId="{A9B473E4-97F1-4082-99DC-949FB22CD1E6}">
      <dgm:prSet/>
      <dgm:spPr/>
      <dgm:t>
        <a:bodyPr/>
        <a:lstStyle/>
        <a:p>
          <a:r>
            <a:rPr lang="pl-PL"/>
            <a:t>Dopasowanie pracy do predyspozycji i aspiracji jednostki</a:t>
          </a:r>
          <a:endParaRPr lang="en-US"/>
        </a:p>
      </dgm:t>
    </dgm:pt>
    <dgm:pt modelId="{C335F0EC-D885-4738-BB4C-EC0A45F787DE}" type="parTrans" cxnId="{33679488-86FB-41BF-AE1A-F7472514F1E7}">
      <dgm:prSet/>
      <dgm:spPr/>
      <dgm:t>
        <a:bodyPr/>
        <a:lstStyle/>
        <a:p>
          <a:endParaRPr lang="en-US"/>
        </a:p>
      </dgm:t>
    </dgm:pt>
    <dgm:pt modelId="{98971EC7-BA4D-4645-B80B-C8D86842179D}" type="sibTrans" cxnId="{33679488-86FB-41BF-AE1A-F7472514F1E7}">
      <dgm:prSet/>
      <dgm:spPr/>
      <dgm:t>
        <a:bodyPr/>
        <a:lstStyle/>
        <a:p>
          <a:endParaRPr lang="en-US"/>
        </a:p>
      </dgm:t>
    </dgm:pt>
    <dgm:pt modelId="{C1848347-3788-49C7-8389-EFE8261982DF}" type="pres">
      <dgm:prSet presAssocID="{DAFEBB5A-3E7D-4F1E-9375-9A2CFDFF47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254597-81D7-4121-BE3E-6DDD4FFF363A}" type="pres">
      <dgm:prSet presAssocID="{2C547DEB-61E4-4782-B507-FBF48B340FE6}" presName="hierRoot1" presStyleCnt="0"/>
      <dgm:spPr/>
    </dgm:pt>
    <dgm:pt modelId="{B0D09BCC-9143-47A1-92DD-679E5B9EDC68}" type="pres">
      <dgm:prSet presAssocID="{2C547DEB-61E4-4782-B507-FBF48B340FE6}" presName="composite" presStyleCnt="0"/>
      <dgm:spPr/>
    </dgm:pt>
    <dgm:pt modelId="{CA6B9DD7-7740-419D-9904-E5B7187AA292}" type="pres">
      <dgm:prSet presAssocID="{2C547DEB-61E4-4782-B507-FBF48B340FE6}" presName="background" presStyleLbl="node0" presStyleIdx="0" presStyleCnt="2"/>
      <dgm:spPr/>
    </dgm:pt>
    <dgm:pt modelId="{C422EE9F-6264-42F2-9742-60F5D046BDC4}" type="pres">
      <dgm:prSet presAssocID="{2C547DEB-61E4-4782-B507-FBF48B340FE6}" presName="text" presStyleLbl="fgAcc0" presStyleIdx="0" presStyleCnt="2">
        <dgm:presLayoutVars>
          <dgm:chPref val="3"/>
        </dgm:presLayoutVars>
      </dgm:prSet>
      <dgm:spPr/>
    </dgm:pt>
    <dgm:pt modelId="{891FE0F4-93AE-4B22-975A-01DA25FCBE39}" type="pres">
      <dgm:prSet presAssocID="{2C547DEB-61E4-4782-B507-FBF48B340FE6}" presName="hierChild2" presStyleCnt="0"/>
      <dgm:spPr/>
    </dgm:pt>
    <dgm:pt modelId="{59CAC1B5-6C3E-45BD-8748-D0C7C8AE0740}" type="pres">
      <dgm:prSet presAssocID="{2A7B730D-8D00-4DF2-A6A6-1DA940693877}" presName="hierRoot1" presStyleCnt="0"/>
      <dgm:spPr/>
    </dgm:pt>
    <dgm:pt modelId="{5F67FE6B-339C-4FED-9112-CE1097DD5BDA}" type="pres">
      <dgm:prSet presAssocID="{2A7B730D-8D00-4DF2-A6A6-1DA940693877}" presName="composite" presStyleCnt="0"/>
      <dgm:spPr/>
    </dgm:pt>
    <dgm:pt modelId="{07892C47-63AF-4481-A8E9-BD5C93A67286}" type="pres">
      <dgm:prSet presAssocID="{2A7B730D-8D00-4DF2-A6A6-1DA940693877}" presName="background" presStyleLbl="node0" presStyleIdx="1" presStyleCnt="2"/>
      <dgm:spPr/>
    </dgm:pt>
    <dgm:pt modelId="{B21D52A4-CC17-461A-B9EE-1B852DD05197}" type="pres">
      <dgm:prSet presAssocID="{2A7B730D-8D00-4DF2-A6A6-1DA940693877}" presName="text" presStyleLbl="fgAcc0" presStyleIdx="1" presStyleCnt="2">
        <dgm:presLayoutVars>
          <dgm:chPref val="3"/>
        </dgm:presLayoutVars>
      </dgm:prSet>
      <dgm:spPr/>
    </dgm:pt>
    <dgm:pt modelId="{80A2B32F-7338-4133-9C2C-744FC323271D}" type="pres">
      <dgm:prSet presAssocID="{2A7B730D-8D00-4DF2-A6A6-1DA940693877}" presName="hierChild2" presStyleCnt="0"/>
      <dgm:spPr/>
    </dgm:pt>
    <dgm:pt modelId="{8479E730-C692-4109-A0DC-0CE7B78F29E6}" type="pres">
      <dgm:prSet presAssocID="{41D68484-585A-4F9E-AD80-06D8797109C9}" presName="Name10" presStyleLbl="parChTrans1D2" presStyleIdx="0" presStyleCnt="3"/>
      <dgm:spPr/>
    </dgm:pt>
    <dgm:pt modelId="{A90060D8-BA27-425C-9592-BA34AC7A8C12}" type="pres">
      <dgm:prSet presAssocID="{59CFE489-D9EA-47AF-8D6B-5CB2B99EC6D9}" presName="hierRoot2" presStyleCnt="0"/>
      <dgm:spPr/>
    </dgm:pt>
    <dgm:pt modelId="{1D1DD00A-CD27-42EB-9B09-E7D6A13A7740}" type="pres">
      <dgm:prSet presAssocID="{59CFE489-D9EA-47AF-8D6B-5CB2B99EC6D9}" presName="composite2" presStyleCnt="0"/>
      <dgm:spPr/>
    </dgm:pt>
    <dgm:pt modelId="{D317AA18-7207-42E3-8187-4C1DC98BFE48}" type="pres">
      <dgm:prSet presAssocID="{59CFE489-D9EA-47AF-8D6B-5CB2B99EC6D9}" presName="background2" presStyleLbl="node2" presStyleIdx="0" presStyleCnt="3"/>
      <dgm:spPr/>
    </dgm:pt>
    <dgm:pt modelId="{8B102FAF-C8CE-4786-AB8E-0A17827C01E9}" type="pres">
      <dgm:prSet presAssocID="{59CFE489-D9EA-47AF-8D6B-5CB2B99EC6D9}" presName="text2" presStyleLbl="fgAcc2" presStyleIdx="0" presStyleCnt="3">
        <dgm:presLayoutVars>
          <dgm:chPref val="3"/>
        </dgm:presLayoutVars>
      </dgm:prSet>
      <dgm:spPr/>
    </dgm:pt>
    <dgm:pt modelId="{F5C25429-626C-41EA-A5F9-0F809473439F}" type="pres">
      <dgm:prSet presAssocID="{59CFE489-D9EA-47AF-8D6B-5CB2B99EC6D9}" presName="hierChild3" presStyleCnt="0"/>
      <dgm:spPr/>
    </dgm:pt>
    <dgm:pt modelId="{CE64D0D8-5794-4F72-ADBD-B40879BFA062}" type="pres">
      <dgm:prSet presAssocID="{26A430AC-F58D-46C0-9B53-663AD97F0562}" presName="Name10" presStyleLbl="parChTrans1D2" presStyleIdx="1" presStyleCnt="3"/>
      <dgm:spPr/>
    </dgm:pt>
    <dgm:pt modelId="{E936A3F6-9992-4ADF-964A-97DC4DAB3017}" type="pres">
      <dgm:prSet presAssocID="{1C1F6499-6A63-45AC-8FC0-25EF9DE02390}" presName="hierRoot2" presStyleCnt="0"/>
      <dgm:spPr/>
    </dgm:pt>
    <dgm:pt modelId="{5A0CABF3-E95A-43D2-917C-C408C084C3CB}" type="pres">
      <dgm:prSet presAssocID="{1C1F6499-6A63-45AC-8FC0-25EF9DE02390}" presName="composite2" presStyleCnt="0"/>
      <dgm:spPr/>
    </dgm:pt>
    <dgm:pt modelId="{7B85986A-8A72-4291-9437-F78228A59C56}" type="pres">
      <dgm:prSet presAssocID="{1C1F6499-6A63-45AC-8FC0-25EF9DE02390}" presName="background2" presStyleLbl="node2" presStyleIdx="1" presStyleCnt="3"/>
      <dgm:spPr/>
    </dgm:pt>
    <dgm:pt modelId="{D163C5CE-7B44-4DF6-91EB-1BB88AB7B8A6}" type="pres">
      <dgm:prSet presAssocID="{1C1F6499-6A63-45AC-8FC0-25EF9DE02390}" presName="text2" presStyleLbl="fgAcc2" presStyleIdx="1" presStyleCnt="3">
        <dgm:presLayoutVars>
          <dgm:chPref val="3"/>
        </dgm:presLayoutVars>
      </dgm:prSet>
      <dgm:spPr/>
    </dgm:pt>
    <dgm:pt modelId="{1C3F8B5E-8546-4DAC-8CF7-6A6A24736AF4}" type="pres">
      <dgm:prSet presAssocID="{1C1F6499-6A63-45AC-8FC0-25EF9DE02390}" presName="hierChild3" presStyleCnt="0"/>
      <dgm:spPr/>
    </dgm:pt>
    <dgm:pt modelId="{23970530-F1B7-4DCD-B6FB-E98CD3DCB4A4}" type="pres">
      <dgm:prSet presAssocID="{C335F0EC-D885-4738-BB4C-EC0A45F787DE}" presName="Name10" presStyleLbl="parChTrans1D2" presStyleIdx="2" presStyleCnt="3"/>
      <dgm:spPr/>
    </dgm:pt>
    <dgm:pt modelId="{8EBA5510-575A-4A1C-95B0-03773FB2D63E}" type="pres">
      <dgm:prSet presAssocID="{A9B473E4-97F1-4082-99DC-949FB22CD1E6}" presName="hierRoot2" presStyleCnt="0"/>
      <dgm:spPr/>
    </dgm:pt>
    <dgm:pt modelId="{4A2A459E-B454-4CAF-A57F-384BF7CE0DF8}" type="pres">
      <dgm:prSet presAssocID="{A9B473E4-97F1-4082-99DC-949FB22CD1E6}" presName="composite2" presStyleCnt="0"/>
      <dgm:spPr/>
    </dgm:pt>
    <dgm:pt modelId="{CF779A09-E492-4EAA-9B64-A2A30F41EA20}" type="pres">
      <dgm:prSet presAssocID="{A9B473E4-97F1-4082-99DC-949FB22CD1E6}" presName="background2" presStyleLbl="node2" presStyleIdx="2" presStyleCnt="3"/>
      <dgm:spPr/>
    </dgm:pt>
    <dgm:pt modelId="{AF538465-BC8A-4EA1-929E-04033B071CE4}" type="pres">
      <dgm:prSet presAssocID="{A9B473E4-97F1-4082-99DC-949FB22CD1E6}" presName="text2" presStyleLbl="fgAcc2" presStyleIdx="2" presStyleCnt="3">
        <dgm:presLayoutVars>
          <dgm:chPref val="3"/>
        </dgm:presLayoutVars>
      </dgm:prSet>
      <dgm:spPr/>
    </dgm:pt>
    <dgm:pt modelId="{E06B4B3E-04D2-4F84-B42D-1EE5F952A8B1}" type="pres">
      <dgm:prSet presAssocID="{A9B473E4-97F1-4082-99DC-949FB22CD1E6}" presName="hierChild3" presStyleCnt="0"/>
      <dgm:spPr/>
    </dgm:pt>
  </dgm:ptLst>
  <dgm:cxnLst>
    <dgm:cxn modelId="{BBEAFF00-1D38-414B-B338-BAB3C9BCB0F1}" srcId="{2A7B730D-8D00-4DF2-A6A6-1DA940693877}" destId="{1C1F6499-6A63-45AC-8FC0-25EF9DE02390}" srcOrd="1" destOrd="0" parTransId="{26A430AC-F58D-46C0-9B53-663AD97F0562}" sibTransId="{92339726-D336-4A2B-9678-53D8D31C4010}"/>
    <dgm:cxn modelId="{DC62E919-64EB-46BC-95A8-90B420876307}" srcId="{DAFEBB5A-3E7D-4F1E-9375-9A2CFDFF47A3}" destId="{2A7B730D-8D00-4DF2-A6A6-1DA940693877}" srcOrd="1" destOrd="0" parTransId="{8765A645-9818-48E9-A47B-E60A8384F70C}" sibTransId="{AF4F9D8A-918E-4E1C-8891-BF1DA055E275}"/>
    <dgm:cxn modelId="{37A8161C-D435-4485-845D-5A3BF4EB4B28}" type="presOf" srcId="{2C547DEB-61E4-4782-B507-FBF48B340FE6}" destId="{C422EE9F-6264-42F2-9742-60F5D046BDC4}" srcOrd="0" destOrd="0" presId="urn:microsoft.com/office/officeart/2005/8/layout/hierarchy1"/>
    <dgm:cxn modelId="{84478A46-164D-459D-9596-E91487E914F7}" type="presOf" srcId="{A9B473E4-97F1-4082-99DC-949FB22CD1E6}" destId="{AF538465-BC8A-4EA1-929E-04033B071CE4}" srcOrd="0" destOrd="0" presId="urn:microsoft.com/office/officeart/2005/8/layout/hierarchy1"/>
    <dgm:cxn modelId="{3A4AD247-68D3-4119-A1D2-063C8574C336}" type="presOf" srcId="{2A7B730D-8D00-4DF2-A6A6-1DA940693877}" destId="{B21D52A4-CC17-461A-B9EE-1B852DD05197}" srcOrd="0" destOrd="0" presId="urn:microsoft.com/office/officeart/2005/8/layout/hierarchy1"/>
    <dgm:cxn modelId="{DD2A904D-5410-4BA4-8149-83EA1145F712}" type="presOf" srcId="{26A430AC-F58D-46C0-9B53-663AD97F0562}" destId="{CE64D0D8-5794-4F72-ADBD-B40879BFA062}" srcOrd="0" destOrd="0" presId="urn:microsoft.com/office/officeart/2005/8/layout/hierarchy1"/>
    <dgm:cxn modelId="{EB621C4E-8ED8-4408-9655-6386F6BF42C6}" type="presOf" srcId="{1C1F6499-6A63-45AC-8FC0-25EF9DE02390}" destId="{D163C5CE-7B44-4DF6-91EB-1BB88AB7B8A6}" srcOrd="0" destOrd="0" presId="urn:microsoft.com/office/officeart/2005/8/layout/hierarchy1"/>
    <dgm:cxn modelId="{7AA0375A-B43B-43CD-AB60-74A7E1924FDF}" srcId="{DAFEBB5A-3E7D-4F1E-9375-9A2CFDFF47A3}" destId="{2C547DEB-61E4-4782-B507-FBF48B340FE6}" srcOrd="0" destOrd="0" parTransId="{D2AC7D72-7D79-454E-AFE3-4038E93A43E7}" sibTransId="{16E1EA63-7068-4F33-816C-FF89D0A1E544}"/>
    <dgm:cxn modelId="{AE51727C-F152-4A20-AB1E-06733E1B3DBF}" type="presOf" srcId="{DAFEBB5A-3E7D-4F1E-9375-9A2CFDFF47A3}" destId="{C1848347-3788-49C7-8389-EFE8261982DF}" srcOrd="0" destOrd="0" presId="urn:microsoft.com/office/officeart/2005/8/layout/hierarchy1"/>
    <dgm:cxn modelId="{33679488-86FB-41BF-AE1A-F7472514F1E7}" srcId="{2A7B730D-8D00-4DF2-A6A6-1DA940693877}" destId="{A9B473E4-97F1-4082-99DC-949FB22CD1E6}" srcOrd="2" destOrd="0" parTransId="{C335F0EC-D885-4738-BB4C-EC0A45F787DE}" sibTransId="{98971EC7-BA4D-4645-B80B-C8D86842179D}"/>
    <dgm:cxn modelId="{6F04ED8C-5607-4DC8-9542-BA111C6364EE}" type="presOf" srcId="{C335F0EC-D885-4738-BB4C-EC0A45F787DE}" destId="{23970530-F1B7-4DCD-B6FB-E98CD3DCB4A4}" srcOrd="0" destOrd="0" presId="urn:microsoft.com/office/officeart/2005/8/layout/hierarchy1"/>
    <dgm:cxn modelId="{DF5EA7CA-8437-46B5-B1E9-F556AA65A563}" srcId="{2A7B730D-8D00-4DF2-A6A6-1DA940693877}" destId="{59CFE489-D9EA-47AF-8D6B-5CB2B99EC6D9}" srcOrd="0" destOrd="0" parTransId="{41D68484-585A-4F9E-AD80-06D8797109C9}" sibTransId="{0323497A-DA9C-49F0-8FBC-BF84415834DD}"/>
    <dgm:cxn modelId="{20E2BAE3-D5F1-4E87-A72A-EFAA0DAB5FB5}" type="presOf" srcId="{59CFE489-D9EA-47AF-8D6B-5CB2B99EC6D9}" destId="{8B102FAF-C8CE-4786-AB8E-0A17827C01E9}" srcOrd="0" destOrd="0" presId="urn:microsoft.com/office/officeart/2005/8/layout/hierarchy1"/>
    <dgm:cxn modelId="{C3AD0BEF-623C-4678-9C3F-CED28A2445AA}" type="presOf" srcId="{41D68484-585A-4F9E-AD80-06D8797109C9}" destId="{8479E730-C692-4109-A0DC-0CE7B78F29E6}" srcOrd="0" destOrd="0" presId="urn:microsoft.com/office/officeart/2005/8/layout/hierarchy1"/>
    <dgm:cxn modelId="{140638C4-05A9-45EE-9ACC-7C7B45E0BB07}" type="presParOf" srcId="{C1848347-3788-49C7-8389-EFE8261982DF}" destId="{C2254597-81D7-4121-BE3E-6DDD4FFF363A}" srcOrd="0" destOrd="0" presId="urn:microsoft.com/office/officeart/2005/8/layout/hierarchy1"/>
    <dgm:cxn modelId="{48CEAF24-5F4B-429B-B188-CD9E62B57128}" type="presParOf" srcId="{C2254597-81D7-4121-BE3E-6DDD4FFF363A}" destId="{B0D09BCC-9143-47A1-92DD-679E5B9EDC68}" srcOrd="0" destOrd="0" presId="urn:microsoft.com/office/officeart/2005/8/layout/hierarchy1"/>
    <dgm:cxn modelId="{9663E90F-E187-4AC6-BFEC-DA59392CCE5D}" type="presParOf" srcId="{B0D09BCC-9143-47A1-92DD-679E5B9EDC68}" destId="{CA6B9DD7-7740-419D-9904-E5B7187AA292}" srcOrd="0" destOrd="0" presId="urn:microsoft.com/office/officeart/2005/8/layout/hierarchy1"/>
    <dgm:cxn modelId="{0C5BE607-6909-46F8-8866-0B64EED71427}" type="presParOf" srcId="{B0D09BCC-9143-47A1-92DD-679E5B9EDC68}" destId="{C422EE9F-6264-42F2-9742-60F5D046BDC4}" srcOrd="1" destOrd="0" presId="urn:microsoft.com/office/officeart/2005/8/layout/hierarchy1"/>
    <dgm:cxn modelId="{0332E73C-5477-4003-B564-7FA984E1081E}" type="presParOf" srcId="{C2254597-81D7-4121-BE3E-6DDD4FFF363A}" destId="{891FE0F4-93AE-4B22-975A-01DA25FCBE39}" srcOrd="1" destOrd="0" presId="urn:microsoft.com/office/officeart/2005/8/layout/hierarchy1"/>
    <dgm:cxn modelId="{07F219A5-5AD1-45D2-8198-1D489E2928B7}" type="presParOf" srcId="{C1848347-3788-49C7-8389-EFE8261982DF}" destId="{59CAC1B5-6C3E-45BD-8748-D0C7C8AE0740}" srcOrd="1" destOrd="0" presId="urn:microsoft.com/office/officeart/2005/8/layout/hierarchy1"/>
    <dgm:cxn modelId="{5EB04774-A460-49F4-91E9-58C26E4C3520}" type="presParOf" srcId="{59CAC1B5-6C3E-45BD-8748-D0C7C8AE0740}" destId="{5F67FE6B-339C-4FED-9112-CE1097DD5BDA}" srcOrd="0" destOrd="0" presId="urn:microsoft.com/office/officeart/2005/8/layout/hierarchy1"/>
    <dgm:cxn modelId="{D529E94B-5DBA-450D-8B0A-15808575676C}" type="presParOf" srcId="{5F67FE6B-339C-4FED-9112-CE1097DD5BDA}" destId="{07892C47-63AF-4481-A8E9-BD5C93A67286}" srcOrd="0" destOrd="0" presId="urn:microsoft.com/office/officeart/2005/8/layout/hierarchy1"/>
    <dgm:cxn modelId="{437FBE82-705B-4B03-9620-D2DFB998A20A}" type="presParOf" srcId="{5F67FE6B-339C-4FED-9112-CE1097DD5BDA}" destId="{B21D52A4-CC17-461A-B9EE-1B852DD05197}" srcOrd="1" destOrd="0" presId="urn:microsoft.com/office/officeart/2005/8/layout/hierarchy1"/>
    <dgm:cxn modelId="{0D2A55E3-2126-49C7-9AEF-17E96122DBA9}" type="presParOf" srcId="{59CAC1B5-6C3E-45BD-8748-D0C7C8AE0740}" destId="{80A2B32F-7338-4133-9C2C-744FC323271D}" srcOrd="1" destOrd="0" presId="urn:microsoft.com/office/officeart/2005/8/layout/hierarchy1"/>
    <dgm:cxn modelId="{4CA4DC86-A5A7-45F5-805E-11EC8AE70701}" type="presParOf" srcId="{80A2B32F-7338-4133-9C2C-744FC323271D}" destId="{8479E730-C692-4109-A0DC-0CE7B78F29E6}" srcOrd="0" destOrd="0" presId="urn:microsoft.com/office/officeart/2005/8/layout/hierarchy1"/>
    <dgm:cxn modelId="{8B212537-8784-487B-A57F-D4DB72226B42}" type="presParOf" srcId="{80A2B32F-7338-4133-9C2C-744FC323271D}" destId="{A90060D8-BA27-425C-9592-BA34AC7A8C12}" srcOrd="1" destOrd="0" presId="urn:microsoft.com/office/officeart/2005/8/layout/hierarchy1"/>
    <dgm:cxn modelId="{7E5CF598-A63C-445A-9FEB-6C1D0A9D0A99}" type="presParOf" srcId="{A90060D8-BA27-425C-9592-BA34AC7A8C12}" destId="{1D1DD00A-CD27-42EB-9B09-E7D6A13A7740}" srcOrd="0" destOrd="0" presId="urn:microsoft.com/office/officeart/2005/8/layout/hierarchy1"/>
    <dgm:cxn modelId="{E92ECFE1-C29A-4482-95C7-96E4007B8BCA}" type="presParOf" srcId="{1D1DD00A-CD27-42EB-9B09-E7D6A13A7740}" destId="{D317AA18-7207-42E3-8187-4C1DC98BFE48}" srcOrd="0" destOrd="0" presId="urn:microsoft.com/office/officeart/2005/8/layout/hierarchy1"/>
    <dgm:cxn modelId="{A970AAFB-BBC6-4A76-8F4C-1EB7E10C369B}" type="presParOf" srcId="{1D1DD00A-CD27-42EB-9B09-E7D6A13A7740}" destId="{8B102FAF-C8CE-4786-AB8E-0A17827C01E9}" srcOrd="1" destOrd="0" presId="urn:microsoft.com/office/officeart/2005/8/layout/hierarchy1"/>
    <dgm:cxn modelId="{454BB8D5-77C0-4C67-820D-B3336E659D6B}" type="presParOf" srcId="{A90060D8-BA27-425C-9592-BA34AC7A8C12}" destId="{F5C25429-626C-41EA-A5F9-0F809473439F}" srcOrd="1" destOrd="0" presId="urn:microsoft.com/office/officeart/2005/8/layout/hierarchy1"/>
    <dgm:cxn modelId="{D15EF51C-28EE-456D-A639-CB4FCD807C09}" type="presParOf" srcId="{80A2B32F-7338-4133-9C2C-744FC323271D}" destId="{CE64D0D8-5794-4F72-ADBD-B40879BFA062}" srcOrd="2" destOrd="0" presId="urn:microsoft.com/office/officeart/2005/8/layout/hierarchy1"/>
    <dgm:cxn modelId="{6074FF0D-2351-4FAE-9E52-0F51457261CB}" type="presParOf" srcId="{80A2B32F-7338-4133-9C2C-744FC323271D}" destId="{E936A3F6-9992-4ADF-964A-97DC4DAB3017}" srcOrd="3" destOrd="0" presId="urn:microsoft.com/office/officeart/2005/8/layout/hierarchy1"/>
    <dgm:cxn modelId="{E5B2A6B7-35E6-45B3-90BE-96CDB4C9C1E3}" type="presParOf" srcId="{E936A3F6-9992-4ADF-964A-97DC4DAB3017}" destId="{5A0CABF3-E95A-43D2-917C-C408C084C3CB}" srcOrd="0" destOrd="0" presId="urn:microsoft.com/office/officeart/2005/8/layout/hierarchy1"/>
    <dgm:cxn modelId="{3AA72EAD-B005-4E59-AE60-21F07A4DF1FB}" type="presParOf" srcId="{5A0CABF3-E95A-43D2-917C-C408C084C3CB}" destId="{7B85986A-8A72-4291-9437-F78228A59C56}" srcOrd="0" destOrd="0" presId="urn:microsoft.com/office/officeart/2005/8/layout/hierarchy1"/>
    <dgm:cxn modelId="{7140A5CC-FC43-4D70-99B4-EB35F29AE07F}" type="presParOf" srcId="{5A0CABF3-E95A-43D2-917C-C408C084C3CB}" destId="{D163C5CE-7B44-4DF6-91EB-1BB88AB7B8A6}" srcOrd="1" destOrd="0" presId="urn:microsoft.com/office/officeart/2005/8/layout/hierarchy1"/>
    <dgm:cxn modelId="{37793224-1ED7-42D1-BA01-5AF533069FAA}" type="presParOf" srcId="{E936A3F6-9992-4ADF-964A-97DC4DAB3017}" destId="{1C3F8B5E-8546-4DAC-8CF7-6A6A24736AF4}" srcOrd="1" destOrd="0" presId="urn:microsoft.com/office/officeart/2005/8/layout/hierarchy1"/>
    <dgm:cxn modelId="{43B93285-FD23-45AE-9AB4-80AC7D9AC021}" type="presParOf" srcId="{80A2B32F-7338-4133-9C2C-744FC323271D}" destId="{23970530-F1B7-4DCD-B6FB-E98CD3DCB4A4}" srcOrd="4" destOrd="0" presId="urn:microsoft.com/office/officeart/2005/8/layout/hierarchy1"/>
    <dgm:cxn modelId="{D3FAE5A4-B972-4BC4-8422-F12309C4D3B2}" type="presParOf" srcId="{80A2B32F-7338-4133-9C2C-744FC323271D}" destId="{8EBA5510-575A-4A1C-95B0-03773FB2D63E}" srcOrd="5" destOrd="0" presId="urn:microsoft.com/office/officeart/2005/8/layout/hierarchy1"/>
    <dgm:cxn modelId="{B9918B92-2772-4361-BFBC-CA67DC72C71D}" type="presParOf" srcId="{8EBA5510-575A-4A1C-95B0-03773FB2D63E}" destId="{4A2A459E-B454-4CAF-A57F-384BF7CE0DF8}" srcOrd="0" destOrd="0" presId="urn:microsoft.com/office/officeart/2005/8/layout/hierarchy1"/>
    <dgm:cxn modelId="{32A3EAB4-5B8E-4A60-8574-265AD14D0BBF}" type="presParOf" srcId="{4A2A459E-B454-4CAF-A57F-384BF7CE0DF8}" destId="{CF779A09-E492-4EAA-9B64-A2A30F41EA20}" srcOrd="0" destOrd="0" presId="urn:microsoft.com/office/officeart/2005/8/layout/hierarchy1"/>
    <dgm:cxn modelId="{A892F814-67C7-472C-8C3C-2418109C11BC}" type="presParOf" srcId="{4A2A459E-B454-4CAF-A57F-384BF7CE0DF8}" destId="{AF538465-BC8A-4EA1-929E-04033B071CE4}" srcOrd="1" destOrd="0" presId="urn:microsoft.com/office/officeart/2005/8/layout/hierarchy1"/>
    <dgm:cxn modelId="{807FF98C-AC94-43AB-BF1B-1FBD30B8734E}" type="presParOf" srcId="{8EBA5510-575A-4A1C-95B0-03773FB2D63E}" destId="{E06B4B3E-04D2-4F84-B42D-1EE5F952A8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8E19D-4002-4A0A-99C0-2402BB848D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C6CC3C0-2B30-46C8-BA11-D5134014BADA}">
      <dgm:prSet/>
      <dgm:spPr/>
      <dgm:t>
        <a:bodyPr/>
        <a:lstStyle/>
        <a:p>
          <a:pPr>
            <a:defRPr cap="all"/>
          </a:pPr>
          <a:r>
            <a:rPr lang="pl-PL"/>
            <a:t>Edukacja formalna</a:t>
          </a:r>
          <a:endParaRPr lang="en-US"/>
        </a:p>
      </dgm:t>
    </dgm:pt>
    <dgm:pt modelId="{85E78B01-A743-46ED-A633-DC280D68A711}" type="parTrans" cxnId="{814069CA-B149-4DED-B012-7FDB22BB2031}">
      <dgm:prSet/>
      <dgm:spPr/>
      <dgm:t>
        <a:bodyPr/>
        <a:lstStyle/>
        <a:p>
          <a:endParaRPr lang="en-US"/>
        </a:p>
      </dgm:t>
    </dgm:pt>
    <dgm:pt modelId="{D1D334FB-1087-4279-A84B-FB1A2620DA8E}" type="sibTrans" cxnId="{814069CA-B149-4DED-B012-7FDB22BB2031}">
      <dgm:prSet/>
      <dgm:spPr/>
      <dgm:t>
        <a:bodyPr/>
        <a:lstStyle/>
        <a:p>
          <a:endParaRPr lang="en-US"/>
        </a:p>
      </dgm:t>
    </dgm:pt>
    <dgm:pt modelId="{595AAC0A-27E8-40E1-A108-944F3EC8A9E9}">
      <dgm:prSet/>
      <dgm:spPr/>
      <dgm:t>
        <a:bodyPr/>
        <a:lstStyle/>
        <a:p>
          <a:pPr>
            <a:defRPr cap="all"/>
          </a:pPr>
          <a:r>
            <a:rPr lang="pl-PL"/>
            <a:t>Edukacja pozaformalna</a:t>
          </a:r>
          <a:endParaRPr lang="en-US"/>
        </a:p>
      </dgm:t>
    </dgm:pt>
    <dgm:pt modelId="{2C04E605-1A36-4696-AACF-79BE28D8D72C}" type="parTrans" cxnId="{480AA0F9-099B-4CA1-814D-E17CA52124D4}">
      <dgm:prSet/>
      <dgm:spPr/>
      <dgm:t>
        <a:bodyPr/>
        <a:lstStyle/>
        <a:p>
          <a:endParaRPr lang="en-US"/>
        </a:p>
      </dgm:t>
    </dgm:pt>
    <dgm:pt modelId="{94309256-D673-47B9-843F-EC90E704E06E}" type="sibTrans" cxnId="{480AA0F9-099B-4CA1-814D-E17CA52124D4}">
      <dgm:prSet/>
      <dgm:spPr/>
      <dgm:t>
        <a:bodyPr/>
        <a:lstStyle/>
        <a:p>
          <a:endParaRPr lang="en-US"/>
        </a:p>
      </dgm:t>
    </dgm:pt>
    <dgm:pt modelId="{F91B4ED1-D61F-4040-B7A2-DBFFE4F49228}">
      <dgm:prSet/>
      <dgm:spPr/>
      <dgm:t>
        <a:bodyPr/>
        <a:lstStyle/>
        <a:p>
          <a:pPr>
            <a:defRPr cap="all"/>
          </a:pPr>
          <a:r>
            <a:rPr lang="pl-PL"/>
            <a:t>Uczenie się nieformalne</a:t>
          </a:r>
          <a:endParaRPr lang="en-US"/>
        </a:p>
      </dgm:t>
    </dgm:pt>
    <dgm:pt modelId="{BE4538A8-7EC6-4DBA-BC79-7EA8C966EBE4}" type="parTrans" cxnId="{2E95ED5E-6590-43C4-9D58-89E2AC820FDE}">
      <dgm:prSet/>
      <dgm:spPr/>
      <dgm:t>
        <a:bodyPr/>
        <a:lstStyle/>
        <a:p>
          <a:endParaRPr lang="en-US"/>
        </a:p>
      </dgm:t>
    </dgm:pt>
    <dgm:pt modelId="{378BC4D8-4BA1-45F3-BB7A-86DA203DF8D1}" type="sibTrans" cxnId="{2E95ED5E-6590-43C4-9D58-89E2AC820FDE}">
      <dgm:prSet/>
      <dgm:spPr/>
      <dgm:t>
        <a:bodyPr/>
        <a:lstStyle/>
        <a:p>
          <a:endParaRPr lang="en-US"/>
        </a:p>
      </dgm:t>
    </dgm:pt>
    <dgm:pt modelId="{8A371A7A-2871-4959-A5CF-D305ACBE943E}" type="pres">
      <dgm:prSet presAssocID="{3B78E19D-4002-4A0A-99C0-2402BB848D17}" presName="root" presStyleCnt="0">
        <dgm:presLayoutVars>
          <dgm:dir/>
          <dgm:resizeHandles val="exact"/>
        </dgm:presLayoutVars>
      </dgm:prSet>
      <dgm:spPr/>
    </dgm:pt>
    <dgm:pt modelId="{92D3F13F-8246-410A-9726-FEAAB38526FB}" type="pres">
      <dgm:prSet presAssocID="{DC6CC3C0-2B30-46C8-BA11-D5134014BADA}" presName="compNode" presStyleCnt="0"/>
      <dgm:spPr/>
    </dgm:pt>
    <dgm:pt modelId="{E493B125-8F9C-4478-855E-B3878EDE1BDE}" type="pres">
      <dgm:prSet presAssocID="{DC6CC3C0-2B30-46C8-BA11-D5134014BADA}" presName="iconBgRect" presStyleLbl="bgShp" presStyleIdx="0" presStyleCnt="3"/>
      <dgm:spPr/>
    </dgm:pt>
    <dgm:pt modelId="{9BADC1FF-871F-4A2B-8323-C215D9662321}" type="pres">
      <dgm:prSet presAssocID="{DC6CC3C0-2B30-46C8-BA11-D5134014BADA}" presName="iconRect" presStyleLbl="node1" presStyleIdx="0" presStyleCnt="3" custScaleX="409114" custScaleY="25396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sanie dzieci"/>
        </a:ext>
      </dgm:extLst>
    </dgm:pt>
    <dgm:pt modelId="{FFC5301F-ACAC-4092-877C-526A5C82FEC9}" type="pres">
      <dgm:prSet presAssocID="{DC6CC3C0-2B30-46C8-BA11-D5134014BADA}" presName="spaceRect" presStyleCnt="0"/>
      <dgm:spPr/>
    </dgm:pt>
    <dgm:pt modelId="{5C0C5E28-76D7-4264-A46D-A5DA5246AF2E}" type="pres">
      <dgm:prSet presAssocID="{DC6CC3C0-2B30-46C8-BA11-D5134014BADA}" presName="textRect" presStyleLbl="revTx" presStyleIdx="0" presStyleCnt="3">
        <dgm:presLayoutVars>
          <dgm:chMax val="1"/>
          <dgm:chPref val="1"/>
        </dgm:presLayoutVars>
      </dgm:prSet>
      <dgm:spPr/>
    </dgm:pt>
    <dgm:pt modelId="{379CCFFA-55A5-4AAF-81DE-6C2A8BCA1742}" type="pres">
      <dgm:prSet presAssocID="{D1D334FB-1087-4279-A84B-FB1A2620DA8E}" presName="sibTrans" presStyleCnt="0"/>
      <dgm:spPr/>
    </dgm:pt>
    <dgm:pt modelId="{750462A4-A02F-417E-BE15-AE50A232D9C5}" type="pres">
      <dgm:prSet presAssocID="{595AAC0A-27E8-40E1-A108-944F3EC8A9E9}" presName="compNode" presStyleCnt="0"/>
      <dgm:spPr/>
    </dgm:pt>
    <dgm:pt modelId="{793A0234-95C2-4474-A3D4-4B461B3BEAB4}" type="pres">
      <dgm:prSet presAssocID="{595AAC0A-27E8-40E1-A108-944F3EC8A9E9}" presName="iconBgRect" presStyleLbl="bgShp" presStyleIdx="1" presStyleCnt="3"/>
      <dgm:spPr/>
    </dgm:pt>
    <dgm:pt modelId="{547F58BF-54C2-4D91-A6BF-9456FCF46C94}" type="pres">
      <dgm:prSet presAssocID="{595AAC0A-27E8-40E1-A108-944F3EC8A9E9}" presName="iconRect" presStyleLbl="node1" presStyleIdx="1" presStyleCnt="3" custScaleX="319046" custScaleY="24108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czniowie na zajęciach"/>
        </a:ext>
      </dgm:extLst>
    </dgm:pt>
    <dgm:pt modelId="{89F3268E-EC62-4426-BFEA-6CE3475C960A}" type="pres">
      <dgm:prSet presAssocID="{595AAC0A-27E8-40E1-A108-944F3EC8A9E9}" presName="spaceRect" presStyleCnt="0"/>
      <dgm:spPr/>
    </dgm:pt>
    <dgm:pt modelId="{EC6461A9-016D-47D3-8C31-3635C35C1FAF}" type="pres">
      <dgm:prSet presAssocID="{595AAC0A-27E8-40E1-A108-944F3EC8A9E9}" presName="textRect" presStyleLbl="revTx" presStyleIdx="1" presStyleCnt="3">
        <dgm:presLayoutVars>
          <dgm:chMax val="1"/>
          <dgm:chPref val="1"/>
        </dgm:presLayoutVars>
      </dgm:prSet>
      <dgm:spPr/>
    </dgm:pt>
    <dgm:pt modelId="{8A9D0871-E020-4C9A-AF0E-6FFA824A8ACF}" type="pres">
      <dgm:prSet presAssocID="{94309256-D673-47B9-843F-EC90E704E06E}" presName="sibTrans" presStyleCnt="0"/>
      <dgm:spPr/>
    </dgm:pt>
    <dgm:pt modelId="{723DD3C3-9C49-4AD0-8807-2BE5603C84BE}" type="pres">
      <dgm:prSet presAssocID="{F91B4ED1-D61F-4040-B7A2-DBFFE4F49228}" presName="compNode" presStyleCnt="0"/>
      <dgm:spPr/>
    </dgm:pt>
    <dgm:pt modelId="{C46872E1-F38F-4B97-A9BD-6E231ABD0219}" type="pres">
      <dgm:prSet presAssocID="{F91B4ED1-D61F-4040-B7A2-DBFFE4F49228}" presName="iconBgRect" presStyleLbl="bgShp" presStyleIdx="2" presStyleCnt="3"/>
      <dgm:spPr/>
    </dgm:pt>
    <dgm:pt modelId="{597C9541-FF3A-4B28-BF6D-9D7E8A839BF5}" type="pres">
      <dgm:prSet presAssocID="{F91B4ED1-D61F-4040-B7A2-DBFFE4F49228}" presName="iconRect" presStyleLbl="node1" presStyleIdx="2" presStyleCnt="3" custScaleX="255316" custScaleY="21285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oba dorosła i dziecko używające kółka"/>
        </a:ext>
      </dgm:extLst>
    </dgm:pt>
    <dgm:pt modelId="{AA833EB0-687B-4E90-B190-01D6ADF3E10A}" type="pres">
      <dgm:prSet presAssocID="{F91B4ED1-D61F-4040-B7A2-DBFFE4F49228}" presName="spaceRect" presStyleCnt="0"/>
      <dgm:spPr/>
    </dgm:pt>
    <dgm:pt modelId="{6F037CCA-39F5-4DEC-97F0-802B6C681DE0}" type="pres">
      <dgm:prSet presAssocID="{F91B4ED1-D61F-4040-B7A2-DBFFE4F492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50F131-1BB2-41A2-891E-1969EA76B6F9}" type="presOf" srcId="{3B78E19D-4002-4A0A-99C0-2402BB848D17}" destId="{8A371A7A-2871-4959-A5CF-D305ACBE943E}" srcOrd="0" destOrd="0" presId="urn:microsoft.com/office/officeart/2018/5/layout/IconCircleLabelList"/>
    <dgm:cxn modelId="{2E95ED5E-6590-43C4-9D58-89E2AC820FDE}" srcId="{3B78E19D-4002-4A0A-99C0-2402BB848D17}" destId="{F91B4ED1-D61F-4040-B7A2-DBFFE4F49228}" srcOrd="2" destOrd="0" parTransId="{BE4538A8-7EC6-4DBA-BC79-7EA8C966EBE4}" sibTransId="{378BC4D8-4BA1-45F3-BB7A-86DA203DF8D1}"/>
    <dgm:cxn modelId="{30D27C58-EF6C-4C26-9F8C-DFB30C63B134}" type="presOf" srcId="{595AAC0A-27E8-40E1-A108-944F3EC8A9E9}" destId="{EC6461A9-016D-47D3-8C31-3635C35C1FAF}" srcOrd="0" destOrd="0" presId="urn:microsoft.com/office/officeart/2018/5/layout/IconCircleLabelList"/>
    <dgm:cxn modelId="{2D928785-D915-48CD-B083-7C2D5FD00989}" type="presOf" srcId="{DC6CC3C0-2B30-46C8-BA11-D5134014BADA}" destId="{5C0C5E28-76D7-4264-A46D-A5DA5246AF2E}" srcOrd="0" destOrd="0" presId="urn:microsoft.com/office/officeart/2018/5/layout/IconCircleLabelList"/>
    <dgm:cxn modelId="{FFEE63AB-8902-45C3-B06C-1A7F12D823B0}" type="presOf" srcId="{F91B4ED1-D61F-4040-B7A2-DBFFE4F49228}" destId="{6F037CCA-39F5-4DEC-97F0-802B6C681DE0}" srcOrd="0" destOrd="0" presId="urn:microsoft.com/office/officeart/2018/5/layout/IconCircleLabelList"/>
    <dgm:cxn modelId="{814069CA-B149-4DED-B012-7FDB22BB2031}" srcId="{3B78E19D-4002-4A0A-99C0-2402BB848D17}" destId="{DC6CC3C0-2B30-46C8-BA11-D5134014BADA}" srcOrd="0" destOrd="0" parTransId="{85E78B01-A743-46ED-A633-DC280D68A711}" sibTransId="{D1D334FB-1087-4279-A84B-FB1A2620DA8E}"/>
    <dgm:cxn modelId="{480AA0F9-099B-4CA1-814D-E17CA52124D4}" srcId="{3B78E19D-4002-4A0A-99C0-2402BB848D17}" destId="{595AAC0A-27E8-40E1-A108-944F3EC8A9E9}" srcOrd="1" destOrd="0" parTransId="{2C04E605-1A36-4696-AACF-79BE28D8D72C}" sibTransId="{94309256-D673-47B9-843F-EC90E704E06E}"/>
    <dgm:cxn modelId="{144FC8F5-D8BC-455D-AAD7-8ABDE0E93668}" type="presParOf" srcId="{8A371A7A-2871-4959-A5CF-D305ACBE943E}" destId="{92D3F13F-8246-410A-9726-FEAAB38526FB}" srcOrd="0" destOrd="0" presId="urn:microsoft.com/office/officeart/2018/5/layout/IconCircleLabelList"/>
    <dgm:cxn modelId="{7CCAA800-D9E6-4190-97F3-5183EC3C999E}" type="presParOf" srcId="{92D3F13F-8246-410A-9726-FEAAB38526FB}" destId="{E493B125-8F9C-4478-855E-B3878EDE1BDE}" srcOrd="0" destOrd="0" presId="urn:microsoft.com/office/officeart/2018/5/layout/IconCircleLabelList"/>
    <dgm:cxn modelId="{DD1C3D15-2357-45F2-A3F8-0C3EEFE6BBAA}" type="presParOf" srcId="{92D3F13F-8246-410A-9726-FEAAB38526FB}" destId="{9BADC1FF-871F-4A2B-8323-C215D9662321}" srcOrd="1" destOrd="0" presId="urn:microsoft.com/office/officeart/2018/5/layout/IconCircleLabelList"/>
    <dgm:cxn modelId="{C5A618D8-4635-4E5C-89C0-8A159334F223}" type="presParOf" srcId="{92D3F13F-8246-410A-9726-FEAAB38526FB}" destId="{FFC5301F-ACAC-4092-877C-526A5C82FEC9}" srcOrd="2" destOrd="0" presId="urn:microsoft.com/office/officeart/2018/5/layout/IconCircleLabelList"/>
    <dgm:cxn modelId="{0D638D10-5783-420E-9E0C-D1B39EEE6BED}" type="presParOf" srcId="{92D3F13F-8246-410A-9726-FEAAB38526FB}" destId="{5C0C5E28-76D7-4264-A46D-A5DA5246AF2E}" srcOrd="3" destOrd="0" presId="urn:microsoft.com/office/officeart/2018/5/layout/IconCircleLabelList"/>
    <dgm:cxn modelId="{C055C60F-E0AF-4FED-9ABC-2AF9AD226859}" type="presParOf" srcId="{8A371A7A-2871-4959-A5CF-D305ACBE943E}" destId="{379CCFFA-55A5-4AAF-81DE-6C2A8BCA1742}" srcOrd="1" destOrd="0" presId="urn:microsoft.com/office/officeart/2018/5/layout/IconCircleLabelList"/>
    <dgm:cxn modelId="{E09A10B0-831B-406E-BCD5-A4F58C64F735}" type="presParOf" srcId="{8A371A7A-2871-4959-A5CF-D305ACBE943E}" destId="{750462A4-A02F-417E-BE15-AE50A232D9C5}" srcOrd="2" destOrd="0" presId="urn:microsoft.com/office/officeart/2018/5/layout/IconCircleLabelList"/>
    <dgm:cxn modelId="{FC7C0231-5D80-4E2B-B1CD-7D7A959B20B7}" type="presParOf" srcId="{750462A4-A02F-417E-BE15-AE50A232D9C5}" destId="{793A0234-95C2-4474-A3D4-4B461B3BEAB4}" srcOrd="0" destOrd="0" presId="urn:microsoft.com/office/officeart/2018/5/layout/IconCircleLabelList"/>
    <dgm:cxn modelId="{F686217E-C6E1-484E-8646-C488FDD3D3FE}" type="presParOf" srcId="{750462A4-A02F-417E-BE15-AE50A232D9C5}" destId="{547F58BF-54C2-4D91-A6BF-9456FCF46C94}" srcOrd="1" destOrd="0" presId="urn:microsoft.com/office/officeart/2018/5/layout/IconCircleLabelList"/>
    <dgm:cxn modelId="{60F05B5C-3EC0-4589-87C1-01F188DEF176}" type="presParOf" srcId="{750462A4-A02F-417E-BE15-AE50A232D9C5}" destId="{89F3268E-EC62-4426-BFEA-6CE3475C960A}" srcOrd="2" destOrd="0" presId="urn:microsoft.com/office/officeart/2018/5/layout/IconCircleLabelList"/>
    <dgm:cxn modelId="{8F2A5959-F7EC-482C-A088-1AF7A14866AE}" type="presParOf" srcId="{750462A4-A02F-417E-BE15-AE50A232D9C5}" destId="{EC6461A9-016D-47D3-8C31-3635C35C1FAF}" srcOrd="3" destOrd="0" presId="urn:microsoft.com/office/officeart/2018/5/layout/IconCircleLabelList"/>
    <dgm:cxn modelId="{EDF5E615-FCD5-4F7B-8B83-B7866582D4EB}" type="presParOf" srcId="{8A371A7A-2871-4959-A5CF-D305ACBE943E}" destId="{8A9D0871-E020-4C9A-AF0E-6FFA824A8ACF}" srcOrd="3" destOrd="0" presId="urn:microsoft.com/office/officeart/2018/5/layout/IconCircleLabelList"/>
    <dgm:cxn modelId="{DE56659D-D0C5-428E-9A7D-EE516B62829C}" type="presParOf" srcId="{8A371A7A-2871-4959-A5CF-D305ACBE943E}" destId="{723DD3C3-9C49-4AD0-8807-2BE5603C84BE}" srcOrd="4" destOrd="0" presId="urn:microsoft.com/office/officeart/2018/5/layout/IconCircleLabelList"/>
    <dgm:cxn modelId="{9239E68C-4480-4BA8-8327-C7FE498D3561}" type="presParOf" srcId="{723DD3C3-9C49-4AD0-8807-2BE5603C84BE}" destId="{C46872E1-F38F-4B97-A9BD-6E231ABD0219}" srcOrd="0" destOrd="0" presId="urn:microsoft.com/office/officeart/2018/5/layout/IconCircleLabelList"/>
    <dgm:cxn modelId="{3515162F-331A-4356-9B61-8D3221C400D6}" type="presParOf" srcId="{723DD3C3-9C49-4AD0-8807-2BE5603C84BE}" destId="{597C9541-FF3A-4B28-BF6D-9D7E8A839BF5}" srcOrd="1" destOrd="0" presId="urn:microsoft.com/office/officeart/2018/5/layout/IconCircleLabelList"/>
    <dgm:cxn modelId="{CAD13EC3-CF0C-4E98-95CF-F475206D04C6}" type="presParOf" srcId="{723DD3C3-9C49-4AD0-8807-2BE5603C84BE}" destId="{AA833EB0-687B-4E90-B190-01D6ADF3E10A}" srcOrd="2" destOrd="0" presId="urn:microsoft.com/office/officeart/2018/5/layout/IconCircleLabelList"/>
    <dgm:cxn modelId="{CDDAFFBB-4E41-447A-84DE-BD13CDF8D8B2}" type="presParOf" srcId="{723DD3C3-9C49-4AD0-8807-2BE5603C84BE}" destId="{6F037CCA-39F5-4DEC-97F0-802B6C681D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CB5064-624D-4459-B1C7-0F32756941E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0E4B8E-C5A3-46D0-B734-D38352F4525B}">
      <dgm:prSet/>
      <dgm:spPr/>
      <dgm:t>
        <a:bodyPr/>
        <a:lstStyle/>
        <a:p>
          <a:r>
            <a:rPr lang="pl-PL" dirty="0"/>
            <a:t>Zintegrowany System Kwalifikacji</a:t>
          </a:r>
          <a:endParaRPr lang="en-US" dirty="0"/>
        </a:p>
      </dgm:t>
    </dgm:pt>
    <dgm:pt modelId="{7E217FE5-CFEF-41FA-A340-828740DD0450}" type="parTrans" cxnId="{559839FE-B30B-4BF8-A795-9ABA13CA872F}">
      <dgm:prSet/>
      <dgm:spPr/>
      <dgm:t>
        <a:bodyPr/>
        <a:lstStyle/>
        <a:p>
          <a:endParaRPr lang="en-US"/>
        </a:p>
      </dgm:t>
    </dgm:pt>
    <dgm:pt modelId="{0903F704-D678-4D9E-9C3F-3F1D79D8301A}" type="sibTrans" cxnId="{559839FE-B30B-4BF8-A795-9ABA13CA872F}">
      <dgm:prSet/>
      <dgm:spPr/>
      <dgm:t>
        <a:bodyPr/>
        <a:lstStyle/>
        <a:p>
          <a:endParaRPr lang="en-US"/>
        </a:p>
      </dgm:t>
    </dgm:pt>
    <dgm:pt modelId="{6065AEB4-3A2E-4072-8655-913E1046F7A2}">
      <dgm:prSet/>
      <dgm:spPr/>
      <dgm:t>
        <a:bodyPr/>
        <a:lstStyle/>
        <a:p>
          <a:r>
            <a:rPr lang="pl-PL" dirty="0"/>
            <a:t>Zintegrowany Rejestr Kwalifikacji </a:t>
          </a:r>
          <a:endParaRPr lang="en-US" dirty="0"/>
        </a:p>
      </dgm:t>
    </dgm:pt>
    <dgm:pt modelId="{5736CDDF-7783-4A77-BE24-1987853C5039}" type="parTrans" cxnId="{2681F5BA-FC42-4314-80C1-E0B96F2B24B3}">
      <dgm:prSet/>
      <dgm:spPr/>
      <dgm:t>
        <a:bodyPr/>
        <a:lstStyle/>
        <a:p>
          <a:endParaRPr lang="en-US"/>
        </a:p>
      </dgm:t>
    </dgm:pt>
    <dgm:pt modelId="{BB09AFAA-F37D-4D72-9B8C-474172E4BDFC}" type="sibTrans" cxnId="{2681F5BA-FC42-4314-80C1-E0B96F2B24B3}">
      <dgm:prSet/>
      <dgm:spPr/>
      <dgm:t>
        <a:bodyPr/>
        <a:lstStyle/>
        <a:p>
          <a:endParaRPr lang="en-US"/>
        </a:p>
      </dgm:t>
    </dgm:pt>
    <dgm:pt modelId="{7FCA7155-604A-4212-9F82-89CBC0398FD0}">
      <dgm:prSet/>
      <dgm:spPr/>
      <dgm:t>
        <a:bodyPr/>
        <a:lstStyle/>
        <a:p>
          <a:r>
            <a:rPr lang="pl-PL"/>
            <a:t>Branżowe Centra Umiejętności</a:t>
          </a:r>
          <a:endParaRPr lang="en-US"/>
        </a:p>
      </dgm:t>
    </dgm:pt>
    <dgm:pt modelId="{AA88548F-A5D0-4EC2-8713-E88269F907A6}" type="parTrans" cxnId="{5E64C09D-EB12-4AB8-AF7D-A45785BB066B}">
      <dgm:prSet/>
      <dgm:spPr/>
      <dgm:t>
        <a:bodyPr/>
        <a:lstStyle/>
        <a:p>
          <a:endParaRPr lang="en-US"/>
        </a:p>
      </dgm:t>
    </dgm:pt>
    <dgm:pt modelId="{E592A7C1-D53C-49E7-99D8-6DB1AF1CE358}" type="sibTrans" cxnId="{5E64C09D-EB12-4AB8-AF7D-A45785BB066B}">
      <dgm:prSet/>
      <dgm:spPr/>
      <dgm:t>
        <a:bodyPr/>
        <a:lstStyle/>
        <a:p>
          <a:endParaRPr lang="en-US"/>
        </a:p>
      </dgm:t>
    </dgm:pt>
    <dgm:pt modelId="{DF403CEA-DE15-42E0-98C5-20D444DB2E13}">
      <dgm:prSet/>
      <dgm:spPr/>
      <dgm:t>
        <a:bodyPr/>
        <a:lstStyle/>
        <a:p>
          <a:r>
            <a:rPr lang="pl-PL" dirty="0"/>
            <a:t>Sektorowe Rady ds. Kompetencji</a:t>
          </a:r>
          <a:endParaRPr lang="en-US" dirty="0"/>
        </a:p>
      </dgm:t>
    </dgm:pt>
    <dgm:pt modelId="{C72A49D6-111A-4377-A64D-6FA4DF0B0171}" type="parTrans" cxnId="{E0B6EA3A-CEF8-4000-9C5A-97F8701222BE}">
      <dgm:prSet/>
      <dgm:spPr/>
      <dgm:t>
        <a:bodyPr/>
        <a:lstStyle/>
        <a:p>
          <a:endParaRPr lang="en-US"/>
        </a:p>
      </dgm:t>
    </dgm:pt>
    <dgm:pt modelId="{B6B9C2C0-D3DA-4F93-8123-AAE1464E07B7}" type="sibTrans" cxnId="{E0B6EA3A-CEF8-4000-9C5A-97F8701222BE}">
      <dgm:prSet/>
      <dgm:spPr/>
      <dgm:t>
        <a:bodyPr/>
        <a:lstStyle/>
        <a:p>
          <a:endParaRPr lang="en-US"/>
        </a:p>
      </dgm:t>
    </dgm:pt>
    <dgm:pt modelId="{412994E2-90C5-49EF-9308-86C32C27607F}">
      <dgm:prSet/>
      <dgm:spPr/>
      <dgm:t>
        <a:bodyPr/>
        <a:lstStyle/>
        <a:p>
          <a:r>
            <a:rPr lang="pl-PL" dirty="0"/>
            <a:t>Indywidualne Konta Rozwojowe</a:t>
          </a:r>
          <a:endParaRPr lang="en-US" dirty="0"/>
        </a:p>
      </dgm:t>
    </dgm:pt>
    <dgm:pt modelId="{6050AFF4-7A61-4D52-842F-335952227676}" type="parTrans" cxnId="{DF904F59-4664-4DBE-928C-93203FFE3B6E}">
      <dgm:prSet/>
      <dgm:spPr/>
      <dgm:t>
        <a:bodyPr/>
        <a:lstStyle/>
        <a:p>
          <a:endParaRPr lang="en-US"/>
        </a:p>
      </dgm:t>
    </dgm:pt>
    <dgm:pt modelId="{34235140-F9EF-44DC-9685-A43543FC1B37}" type="sibTrans" cxnId="{DF904F59-4664-4DBE-928C-93203FFE3B6E}">
      <dgm:prSet/>
      <dgm:spPr/>
      <dgm:t>
        <a:bodyPr/>
        <a:lstStyle/>
        <a:p>
          <a:endParaRPr lang="en-US"/>
        </a:p>
      </dgm:t>
    </dgm:pt>
    <dgm:pt modelId="{D1CD1EEE-C468-4740-89A4-3C92DFFA91E9}">
      <dgm:prSet/>
      <dgm:spPr/>
      <dgm:t>
        <a:bodyPr/>
        <a:lstStyle/>
        <a:p>
          <a:r>
            <a:rPr lang="pl-PL"/>
            <a:t>…</a:t>
          </a:r>
          <a:endParaRPr lang="en-US"/>
        </a:p>
      </dgm:t>
    </dgm:pt>
    <dgm:pt modelId="{D3B182B5-703D-4196-B96F-66CD9B16DCD2}" type="parTrans" cxnId="{15BC214B-5D65-4D23-88D9-7941AA4CC300}">
      <dgm:prSet/>
      <dgm:spPr/>
      <dgm:t>
        <a:bodyPr/>
        <a:lstStyle/>
        <a:p>
          <a:endParaRPr lang="en-US"/>
        </a:p>
      </dgm:t>
    </dgm:pt>
    <dgm:pt modelId="{5342623D-4A7E-4033-9A3F-75517517A31C}" type="sibTrans" cxnId="{15BC214B-5D65-4D23-88D9-7941AA4CC300}">
      <dgm:prSet/>
      <dgm:spPr/>
      <dgm:t>
        <a:bodyPr/>
        <a:lstStyle/>
        <a:p>
          <a:endParaRPr lang="en-US"/>
        </a:p>
      </dgm:t>
    </dgm:pt>
    <dgm:pt modelId="{701EFF2B-2E30-4CD5-B685-1F53E8C0F8B5}">
      <dgm:prSet custT="1"/>
      <dgm:spPr/>
      <dgm:t>
        <a:bodyPr/>
        <a:lstStyle/>
        <a:p>
          <a:r>
            <a:rPr lang="pl-PL" sz="2400" b="1" dirty="0"/>
            <a:t>ZINTEGROWANA STRATEGIA UMIEJĘTNOŚCI </a:t>
          </a:r>
          <a:endParaRPr lang="en-US" sz="2400" b="1" dirty="0"/>
        </a:p>
      </dgm:t>
    </dgm:pt>
    <dgm:pt modelId="{C3D9B2E0-DC0F-4F5F-80B7-B6D12DE36FCE}" type="sibTrans" cxnId="{307C8151-9188-4DCF-AB5F-1DC676B2E93B}">
      <dgm:prSet/>
      <dgm:spPr/>
      <dgm:t>
        <a:bodyPr/>
        <a:lstStyle/>
        <a:p>
          <a:endParaRPr lang="en-US"/>
        </a:p>
      </dgm:t>
    </dgm:pt>
    <dgm:pt modelId="{6A56617F-9668-4E6A-AAB8-2C94EA74C7F1}" type="parTrans" cxnId="{307C8151-9188-4DCF-AB5F-1DC676B2E93B}">
      <dgm:prSet/>
      <dgm:spPr/>
      <dgm:t>
        <a:bodyPr/>
        <a:lstStyle/>
        <a:p>
          <a:endParaRPr lang="en-US"/>
        </a:p>
      </dgm:t>
    </dgm:pt>
    <dgm:pt modelId="{CC3B5FBC-E963-40A1-9DBA-3A6925686C96}" type="pres">
      <dgm:prSet presAssocID="{E2CB5064-624D-4459-B1C7-0F32756941E0}" presName="linear" presStyleCnt="0">
        <dgm:presLayoutVars>
          <dgm:animLvl val="lvl"/>
          <dgm:resizeHandles val="exact"/>
        </dgm:presLayoutVars>
      </dgm:prSet>
      <dgm:spPr/>
    </dgm:pt>
    <dgm:pt modelId="{9326B488-2FA4-437E-9F52-A261B03D3705}" type="pres">
      <dgm:prSet presAssocID="{410E4B8E-C5A3-46D0-B734-D38352F4525B}" presName="parentText" presStyleLbl="node1" presStyleIdx="0" presStyleCnt="7" custLinFactNeighborY="-15755">
        <dgm:presLayoutVars>
          <dgm:chMax val="0"/>
          <dgm:bulletEnabled val="1"/>
        </dgm:presLayoutVars>
      </dgm:prSet>
      <dgm:spPr/>
    </dgm:pt>
    <dgm:pt modelId="{C00DCC33-AF71-45F7-A5AB-91810094121D}" type="pres">
      <dgm:prSet presAssocID="{0903F704-D678-4D9E-9C3F-3F1D79D8301A}" presName="spacer" presStyleCnt="0"/>
      <dgm:spPr/>
    </dgm:pt>
    <dgm:pt modelId="{2E9BD8EE-ADE1-416B-B9BC-7343D137C9BD}" type="pres">
      <dgm:prSet presAssocID="{6065AEB4-3A2E-4072-8655-913E1046F7A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8F2BD47-793A-4917-89D4-03B1C68CD7A9}" type="pres">
      <dgm:prSet presAssocID="{BB09AFAA-F37D-4D72-9B8C-474172E4BDFC}" presName="spacer" presStyleCnt="0"/>
      <dgm:spPr/>
    </dgm:pt>
    <dgm:pt modelId="{DF65FCB5-CF3C-4D96-8919-52E3B4E6B66C}" type="pres">
      <dgm:prSet presAssocID="{7FCA7155-604A-4212-9F82-89CBC0398FD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227717C-6EE6-4BE3-B536-553F9F6CDD5D}" type="pres">
      <dgm:prSet presAssocID="{E592A7C1-D53C-49E7-99D8-6DB1AF1CE358}" presName="spacer" presStyleCnt="0"/>
      <dgm:spPr/>
    </dgm:pt>
    <dgm:pt modelId="{CF83B5A9-7B4D-4B66-A7FB-2FD3A1A14F10}" type="pres">
      <dgm:prSet presAssocID="{DF403CEA-DE15-42E0-98C5-20D444DB2E1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A65AF1B-8E34-4AF8-9578-4D5D91F640D1}" type="pres">
      <dgm:prSet presAssocID="{B6B9C2C0-D3DA-4F93-8123-AAE1464E07B7}" presName="spacer" presStyleCnt="0"/>
      <dgm:spPr/>
    </dgm:pt>
    <dgm:pt modelId="{615E66E6-9F3B-4847-B3BF-60A62FF65086}" type="pres">
      <dgm:prSet presAssocID="{412994E2-90C5-49EF-9308-86C32C27607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EB9235D-D28D-4106-80E5-26454C605EA6}" type="pres">
      <dgm:prSet presAssocID="{34235140-F9EF-44DC-9685-A43543FC1B37}" presName="spacer" presStyleCnt="0"/>
      <dgm:spPr/>
    </dgm:pt>
    <dgm:pt modelId="{2B698006-17C7-45AD-BE80-0D14D3AF0F7A}" type="pres">
      <dgm:prSet presAssocID="{D1CD1EEE-C468-4740-89A4-3C92DFFA91E9}" presName="parentText" presStyleLbl="node1" presStyleIdx="5" presStyleCnt="7" custLinFactNeighborY="-42352">
        <dgm:presLayoutVars>
          <dgm:chMax val="0"/>
          <dgm:bulletEnabled val="1"/>
        </dgm:presLayoutVars>
      </dgm:prSet>
      <dgm:spPr/>
    </dgm:pt>
    <dgm:pt modelId="{5E693103-52DD-4A52-943A-AA3282278BB7}" type="pres">
      <dgm:prSet presAssocID="{5342623D-4A7E-4033-9A3F-75517517A31C}" presName="spacer" presStyleCnt="0"/>
      <dgm:spPr/>
    </dgm:pt>
    <dgm:pt modelId="{87D6BA88-FD5B-46F7-8898-EB8ACB93BA3D}" type="pres">
      <dgm:prSet presAssocID="{701EFF2B-2E30-4CD5-B685-1F53E8C0F8B5}" presName="parentText" presStyleLbl="node1" presStyleIdx="6" presStyleCnt="7" custLinFactNeighborX="-37969" custLinFactNeighborY="14837">
        <dgm:presLayoutVars>
          <dgm:chMax val="0"/>
          <dgm:bulletEnabled val="1"/>
        </dgm:presLayoutVars>
      </dgm:prSet>
      <dgm:spPr/>
    </dgm:pt>
  </dgm:ptLst>
  <dgm:cxnLst>
    <dgm:cxn modelId="{D2D4D10E-2C70-465C-B916-DA6EBD5F9359}" type="presOf" srcId="{7FCA7155-604A-4212-9F82-89CBC0398FD0}" destId="{DF65FCB5-CF3C-4D96-8919-52E3B4E6B66C}" srcOrd="0" destOrd="0" presId="urn:microsoft.com/office/officeart/2005/8/layout/vList2"/>
    <dgm:cxn modelId="{717AC81B-4AE0-4D0A-9B9F-F1C0AD40D322}" type="presOf" srcId="{DF403CEA-DE15-42E0-98C5-20D444DB2E13}" destId="{CF83B5A9-7B4D-4B66-A7FB-2FD3A1A14F10}" srcOrd="0" destOrd="0" presId="urn:microsoft.com/office/officeart/2005/8/layout/vList2"/>
    <dgm:cxn modelId="{E0B6EA3A-CEF8-4000-9C5A-97F8701222BE}" srcId="{E2CB5064-624D-4459-B1C7-0F32756941E0}" destId="{DF403CEA-DE15-42E0-98C5-20D444DB2E13}" srcOrd="3" destOrd="0" parTransId="{C72A49D6-111A-4377-A64D-6FA4DF0B0171}" sibTransId="{B6B9C2C0-D3DA-4F93-8123-AAE1464E07B7}"/>
    <dgm:cxn modelId="{4082AF5E-D338-4199-B5D5-8823654D00A5}" type="presOf" srcId="{E2CB5064-624D-4459-B1C7-0F32756941E0}" destId="{CC3B5FBC-E963-40A1-9DBA-3A6925686C96}" srcOrd="0" destOrd="0" presId="urn:microsoft.com/office/officeart/2005/8/layout/vList2"/>
    <dgm:cxn modelId="{15BC214B-5D65-4D23-88D9-7941AA4CC300}" srcId="{E2CB5064-624D-4459-B1C7-0F32756941E0}" destId="{D1CD1EEE-C468-4740-89A4-3C92DFFA91E9}" srcOrd="5" destOrd="0" parTransId="{D3B182B5-703D-4196-B96F-66CD9B16DCD2}" sibTransId="{5342623D-4A7E-4033-9A3F-75517517A31C}"/>
    <dgm:cxn modelId="{307C8151-9188-4DCF-AB5F-1DC676B2E93B}" srcId="{E2CB5064-624D-4459-B1C7-0F32756941E0}" destId="{701EFF2B-2E30-4CD5-B685-1F53E8C0F8B5}" srcOrd="6" destOrd="0" parTransId="{6A56617F-9668-4E6A-AAB8-2C94EA74C7F1}" sibTransId="{C3D9B2E0-DC0F-4F5F-80B7-B6D12DE36FCE}"/>
    <dgm:cxn modelId="{DF904F59-4664-4DBE-928C-93203FFE3B6E}" srcId="{E2CB5064-624D-4459-B1C7-0F32756941E0}" destId="{412994E2-90C5-49EF-9308-86C32C27607F}" srcOrd="4" destOrd="0" parTransId="{6050AFF4-7A61-4D52-842F-335952227676}" sibTransId="{34235140-F9EF-44DC-9685-A43543FC1B37}"/>
    <dgm:cxn modelId="{D9D9627E-592B-4E93-B5C3-1F14966DF1D3}" type="presOf" srcId="{6065AEB4-3A2E-4072-8655-913E1046F7A2}" destId="{2E9BD8EE-ADE1-416B-B9BC-7343D137C9BD}" srcOrd="0" destOrd="0" presId="urn:microsoft.com/office/officeart/2005/8/layout/vList2"/>
    <dgm:cxn modelId="{5E64C09D-EB12-4AB8-AF7D-A45785BB066B}" srcId="{E2CB5064-624D-4459-B1C7-0F32756941E0}" destId="{7FCA7155-604A-4212-9F82-89CBC0398FD0}" srcOrd="2" destOrd="0" parTransId="{AA88548F-A5D0-4EC2-8713-E88269F907A6}" sibTransId="{E592A7C1-D53C-49E7-99D8-6DB1AF1CE358}"/>
    <dgm:cxn modelId="{FB5AD3A6-B8A7-4214-9718-CA869E0C70A4}" type="presOf" srcId="{412994E2-90C5-49EF-9308-86C32C27607F}" destId="{615E66E6-9F3B-4847-B3BF-60A62FF65086}" srcOrd="0" destOrd="0" presId="urn:microsoft.com/office/officeart/2005/8/layout/vList2"/>
    <dgm:cxn modelId="{F25EBDAB-29D6-4C76-888F-5B1B9A1A3BBB}" type="presOf" srcId="{410E4B8E-C5A3-46D0-B734-D38352F4525B}" destId="{9326B488-2FA4-437E-9F52-A261B03D3705}" srcOrd="0" destOrd="0" presId="urn:microsoft.com/office/officeart/2005/8/layout/vList2"/>
    <dgm:cxn modelId="{2681F5BA-FC42-4314-80C1-E0B96F2B24B3}" srcId="{E2CB5064-624D-4459-B1C7-0F32756941E0}" destId="{6065AEB4-3A2E-4072-8655-913E1046F7A2}" srcOrd="1" destOrd="0" parTransId="{5736CDDF-7783-4A77-BE24-1987853C5039}" sibTransId="{BB09AFAA-F37D-4D72-9B8C-474172E4BDFC}"/>
    <dgm:cxn modelId="{51C673BC-480F-4783-AFFC-3842F858A566}" type="presOf" srcId="{D1CD1EEE-C468-4740-89A4-3C92DFFA91E9}" destId="{2B698006-17C7-45AD-BE80-0D14D3AF0F7A}" srcOrd="0" destOrd="0" presId="urn:microsoft.com/office/officeart/2005/8/layout/vList2"/>
    <dgm:cxn modelId="{59CF14E1-2E36-444C-A4B1-5EFC9AD10551}" type="presOf" srcId="{701EFF2B-2E30-4CD5-B685-1F53E8C0F8B5}" destId="{87D6BA88-FD5B-46F7-8898-EB8ACB93BA3D}" srcOrd="0" destOrd="0" presId="urn:microsoft.com/office/officeart/2005/8/layout/vList2"/>
    <dgm:cxn modelId="{559839FE-B30B-4BF8-A795-9ABA13CA872F}" srcId="{E2CB5064-624D-4459-B1C7-0F32756941E0}" destId="{410E4B8E-C5A3-46D0-B734-D38352F4525B}" srcOrd="0" destOrd="0" parTransId="{7E217FE5-CFEF-41FA-A340-828740DD0450}" sibTransId="{0903F704-D678-4D9E-9C3F-3F1D79D8301A}"/>
    <dgm:cxn modelId="{AA41F1B3-24E0-44DD-8F15-7D8387896B2F}" type="presParOf" srcId="{CC3B5FBC-E963-40A1-9DBA-3A6925686C96}" destId="{9326B488-2FA4-437E-9F52-A261B03D3705}" srcOrd="0" destOrd="0" presId="urn:microsoft.com/office/officeart/2005/8/layout/vList2"/>
    <dgm:cxn modelId="{5E5DBA13-9840-4870-AD1C-4154BF3D7F46}" type="presParOf" srcId="{CC3B5FBC-E963-40A1-9DBA-3A6925686C96}" destId="{C00DCC33-AF71-45F7-A5AB-91810094121D}" srcOrd="1" destOrd="0" presId="urn:microsoft.com/office/officeart/2005/8/layout/vList2"/>
    <dgm:cxn modelId="{65F46F33-B64A-48D6-99AB-52BBB18F8451}" type="presParOf" srcId="{CC3B5FBC-E963-40A1-9DBA-3A6925686C96}" destId="{2E9BD8EE-ADE1-416B-B9BC-7343D137C9BD}" srcOrd="2" destOrd="0" presId="urn:microsoft.com/office/officeart/2005/8/layout/vList2"/>
    <dgm:cxn modelId="{C1AE9D45-F5EE-4A81-B0FD-84306CF72A78}" type="presParOf" srcId="{CC3B5FBC-E963-40A1-9DBA-3A6925686C96}" destId="{68F2BD47-793A-4917-89D4-03B1C68CD7A9}" srcOrd="3" destOrd="0" presId="urn:microsoft.com/office/officeart/2005/8/layout/vList2"/>
    <dgm:cxn modelId="{8E33C39F-69D4-4773-A5AE-5ED8215E6052}" type="presParOf" srcId="{CC3B5FBC-E963-40A1-9DBA-3A6925686C96}" destId="{DF65FCB5-CF3C-4D96-8919-52E3B4E6B66C}" srcOrd="4" destOrd="0" presId="urn:microsoft.com/office/officeart/2005/8/layout/vList2"/>
    <dgm:cxn modelId="{895BAE34-F612-43CF-85E3-05CC5840EB6C}" type="presParOf" srcId="{CC3B5FBC-E963-40A1-9DBA-3A6925686C96}" destId="{B227717C-6EE6-4BE3-B536-553F9F6CDD5D}" srcOrd="5" destOrd="0" presId="urn:microsoft.com/office/officeart/2005/8/layout/vList2"/>
    <dgm:cxn modelId="{57C33D43-B7D9-44E4-BE81-CEB6D396EBD2}" type="presParOf" srcId="{CC3B5FBC-E963-40A1-9DBA-3A6925686C96}" destId="{CF83B5A9-7B4D-4B66-A7FB-2FD3A1A14F10}" srcOrd="6" destOrd="0" presId="urn:microsoft.com/office/officeart/2005/8/layout/vList2"/>
    <dgm:cxn modelId="{90360A97-E71B-4680-B0C5-43DEA4D1A7C4}" type="presParOf" srcId="{CC3B5FBC-E963-40A1-9DBA-3A6925686C96}" destId="{3A65AF1B-8E34-4AF8-9578-4D5D91F640D1}" srcOrd="7" destOrd="0" presId="urn:microsoft.com/office/officeart/2005/8/layout/vList2"/>
    <dgm:cxn modelId="{6D0DDDED-D7D0-4435-ADB5-C1DFF965AA8C}" type="presParOf" srcId="{CC3B5FBC-E963-40A1-9DBA-3A6925686C96}" destId="{615E66E6-9F3B-4847-B3BF-60A62FF65086}" srcOrd="8" destOrd="0" presId="urn:microsoft.com/office/officeart/2005/8/layout/vList2"/>
    <dgm:cxn modelId="{507E27A0-4978-496A-AC4C-7C154B42A1E5}" type="presParOf" srcId="{CC3B5FBC-E963-40A1-9DBA-3A6925686C96}" destId="{3EB9235D-D28D-4106-80E5-26454C605EA6}" srcOrd="9" destOrd="0" presId="urn:microsoft.com/office/officeart/2005/8/layout/vList2"/>
    <dgm:cxn modelId="{6939B263-62D9-4567-A580-E359BB5FCD93}" type="presParOf" srcId="{CC3B5FBC-E963-40A1-9DBA-3A6925686C96}" destId="{2B698006-17C7-45AD-BE80-0D14D3AF0F7A}" srcOrd="10" destOrd="0" presId="urn:microsoft.com/office/officeart/2005/8/layout/vList2"/>
    <dgm:cxn modelId="{9AA76310-C206-4DC5-B50E-DCE9F83871D5}" type="presParOf" srcId="{CC3B5FBC-E963-40A1-9DBA-3A6925686C96}" destId="{5E693103-52DD-4A52-943A-AA3282278BB7}" srcOrd="11" destOrd="0" presId="urn:microsoft.com/office/officeart/2005/8/layout/vList2"/>
    <dgm:cxn modelId="{FEC89D57-9AF3-496B-97C6-FAFE807F2901}" type="presParOf" srcId="{CC3B5FBC-E963-40A1-9DBA-3A6925686C96}" destId="{87D6BA88-FD5B-46F7-8898-EB8ACB93BA3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70530-F1B7-4DCD-B6FB-E98CD3DCB4A4}">
      <dsp:nvSpPr>
        <dsp:cNvPr id="0" name=""/>
        <dsp:cNvSpPr/>
      </dsp:nvSpPr>
      <dsp:spPr>
        <a:xfrm>
          <a:off x="3899451" y="1228673"/>
          <a:ext cx="2363031" cy="56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87"/>
              </a:lnTo>
              <a:lnTo>
                <a:pt x="2363031" y="383187"/>
              </a:lnTo>
              <a:lnTo>
                <a:pt x="2363031" y="562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4D0D8-5794-4F72-ADBD-B40879BFA062}">
      <dsp:nvSpPr>
        <dsp:cNvPr id="0" name=""/>
        <dsp:cNvSpPr/>
      </dsp:nvSpPr>
      <dsp:spPr>
        <a:xfrm>
          <a:off x="3853731" y="1228673"/>
          <a:ext cx="91440" cy="562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9E730-C692-4109-A0DC-0CE7B78F29E6}">
      <dsp:nvSpPr>
        <dsp:cNvPr id="0" name=""/>
        <dsp:cNvSpPr/>
      </dsp:nvSpPr>
      <dsp:spPr>
        <a:xfrm>
          <a:off x="1536420" y="1228673"/>
          <a:ext cx="2363031" cy="562294"/>
        </a:xfrm>
        <a:custGeom>
          <a:avLst/>
          <a:gdLst/>
          <a:ahLst/>
          <a:cxnLst/>
          <a:rect l="0" t="0" r="0" b="0"/>
          <a:pathLst>
            <a:path>
              <a:moveTo>
                <a:pt x="2363031" y="0"/>
              </a:moveTo>
              <a:lnTo>
                <a:pt x="2363031" y="383187"/>
              </a:lnTo>
              <a:lnTo>
                <a:pt x="0" y="383187"/>
              </a:lnTo>
              <a:lnTo>
                <a:pt x="0" y="562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B9DD7-7740-419D-9904-E5B7187AA292}">
      <dsp:nvSpPr>
        <dsp:cNvPr id="0" name=""/>
        <dsp:cNvSpPr/>
      </dsp:nvSpPr>
      <dsp:spPr>
        <a:xfrm>
          <a:off x="569725" y="971"/>
          <a:ext cx="1933389" cy="1227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2EE9F-6264-42F2-9742-60F5D046BDC4}">
      <dsp:nvSpPr>
        <dsp:cNvPr id="0" name=""/>
        <dsp:cNvSpPr/>
      </dsp:nvSpPr>
      <dsp:spPr>
        <a:xfrm>
          <a:off x="784546" y="205051"/>
          <a:ext cx="1933389" cy="122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Edukacja jako funkcja rynku pracy</a:t>
          </a:r>
          <a:endParaRPr lang="en-US" sz="1800" kern="1200"/>
        </a:p>
      </dsp:txBody>
      <dsp:txXfrm>
        <a:off x="820504" y="241009"/>
        <a:ext cx="1861473" cy="1155786"/>
      </dsp:txXfrm>
    </dsp:sp>
    <dsp:sp modelId="{07892C47-63AF-4481-A8E9-BD5C93A67286}">
      <dsp:nvSpPr>
        <dsp:cNvPr id="0" name=""/>
        <dsp:cNvSpPr/>
      </dsp:nvSpPr>
      <dsp:spPr>
        <a:xfrm>
          <a:off x="2932757" y="971"/>
          <a:ext cx="1933389" cy="1227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D52A4-CC17-461A-B9EE-1B852DD05197}">
      <dsp:nvSpPr>
        <dsp:cNvPr id="0" name=""/>
        <dsp:cNvSpPr/>
      </dsp:nvSpPr>
      <dsp:spPr>
        <a:xfrm>
          <a:off x="3147578" y="205051"/>
          <a:ext cx="1933389" cy="122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Problem dopasowania</a:t>
          </a:r>
          <a:endParaRPr lang="en-US" sz="1800" kern="1200"/>
        </a:p>
      </dsp:txBody>
      <dsp:txXfrm>
        <a:off x="3183536" y="241009"/>
        <a:ext cx="1861473" cy="1155786"/>
      </dsp:txXfrm>
    </dsp:sp>
    <dsp:sp modelId="{D317AA18-7207-42E3-8187-4C1DC98BFE48}">
      <dsp:nvSpPr>
        <dsp:cNvPr id="0" name=""/>
        <dsp:cNvSpPr/>
      </dsp:nvSpPr>
      <dsp:spPr>
        <a:xfrm>
          <a:off x="569725" y="1790967"/>
          <a:ext cx="1933389" cy="1227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02FAF-C8CE-4786-AB8E-0A17827C01E9}">
      <dsp:nvSpPr>
        <dsp:cNvPr id="0" name=""/>
        <dsp:cNvSpPr/>
      </dsp:nvSpPr>
      <dsp:spPr>
        <a:xfrm>
          <a:off x="784546" y="1995047"/>
          <a:ext cx="1933389" cy="122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Strukturalne dopasowanie podaży i popytu na pracę</a:t>
          </a:r>
          <a:endParaRPr lang="en-US" sz="1800" kern="1200"/>
        </a:p>
      </dsp:txBody>
      <dsp:txXfrm>
        <a:off x="820504" y="2031005"/>
        <a:ext cx="1861473" cy="1155786"/>
      </dsp:txXfrm>
    </dsp:sp>
    <dsp:sp modelId="{7B85986A-8A72-4291-9437-F78228A59C56}">
      <dsp:nvSpPr>
        <dsp:cNvPr id="0" name=""/>
        <dsp:cNvSpPr/>
      </dsp:nvSpPr>
      <dsp:spPr>
        <a:xfrm>
          <a:off x="2932757" y="1790967"/>
          <a:ext cx="1933389" cy="1227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3C5CE-7B44-4DF6-91EB-1BB88AB7B8A6}">
      <dsp:nvSpPr>
        <dsp:cNvPr id="0" name=""/>
        <dsp:cNvSpPr/>
      </dsp:nvSpPr>
      <dsp:spPr>
        <a:xfrm>
          <a:off x="3147578" y="1995047"/>
          <a:ext cx="1933389" cy="122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Dopasowanie zasobów ludzkich w przedsiębiorstwie</a:t>
          </a:r>
          <a:endParaRPr lang="en-US" sz="1800" kern="1200"/>
        </a:p>
      </dsp:txBody>
      <dsp:txXfrm>
        <a:off x="3183536" y="2031005"/>
        <a:ext cx="1861473" cy="1155786"/>
      </dsp:txXfrm>
    </dsp:sp>
    <dsp:sp modelId="{CF779A09-E492-4EAA-9B64-A2A30F41EA20}">
      <dsp:nvSpPr>
        <dsp:cNvPr id="0" name=""/>
        <dsp:cNvSpPr/>
      </dsp:nvSpPr>
      <dsp:spPr>
        <a:xfrm>
          <a:off x="5295788" y="1790967"/>
          <a:ext cx="1933389" cy="1227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38465-BC8A-4EA1-929E-04033B071CE4}">
      <dsp:nvSpPr>
        <dsp:cNvPr id="0" name=""/>
        <dsp:cNvSpPr/>
      </dsp:nvSpPr>
      <dsp:spPr>
        <a:xfrm>
          <a:off x="5510609" y="1995047"/>
          <a:ext cx="1933389" cy="122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Dopasowanie pracy do predyspozycji i aspiracji jednostki</a:t>
          </a:r>
          <a:endParaRPr lang="en-US" sz="1800" kern="1200"/>
        </a:p>
      </dsp:txBody>
      <dsp:txXfrm>
        <a:off x="5546567" y="2031005"/>
        <a:ext cx="1861473" cy="1155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B125-8F9C-4478-855E-B3878EDE1BDE}">
      <dsp:nvSpPr>
        <dsp:cNvPr id="0" name=""/>
        <dsp:cNvSpPr/>
      </dsp:nvSpPr>
      <dsp:spPr>
        <a:xfrm>
          <a:off x="980238" y="628617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DC1FF-871F-4A2B-8323-C215D9662321}">
      <dsp:nvSpPr>
        <dsp:cNvPr id="0" name=""/>
        <dsp:cNvSpPr/>
      </dsp:nvSpPr>
      <dsp:spPr>
        <a:xfrm>
          <a:off x="101834" y="330571"/>
          <a:ext cx="3060684" cy="189996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C5E28-76D7-4264-A46D-A5DA5246AF2E}">
      <dsp:nvSpPr>
        <dsp:cNvPr id="0" name=""/>
        <dsp:cNvSpPr/>
      </dsp:nvSpPr>
      <dsp:spPr>
        <a:xfrm>
          <a:off x="563426" y="233861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400" kern="1200"/>
            <a:t>Edukacja formalna</a:t>
          </a:r>
          <a:endParaRPr lang="en-US" sz="2400" kern="1200"/>
        </a:p>
      </dsp:txBody>
      <dsp:txXfrm>
        <a:off x="563426" y="2338617"/>
        <a:ext cx="2137500" cy="720000"/>
      </dsp:txXfrm>
    </dsp:sp>
    <dsp:sp modelId="{793A0234-95C2-4474-A3D4-4B461B3BEAB4}">
      <dsp:nvSpPr>
        <dsp:cNvPr id="0" name=""/>
        <dsp:cNvSpPr/>
      </dsp:nvSpPr>
      <dsp:spPr>
        <a:xfrm>
          <a:off x="4078074" y="604533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F58BF-54C2-4D91-A6BF-9456FCF46C94}">
      <dsp:nvSpPr>
        <dsp:cNvPr id="0" name=""/>
        <dsp:cNvSpPr/>
      </dsp:nvSpPr>
      <dsp:spPr>
        <a:xfrm>
          <a:off x="3536580" y="354655"/>
          <a:ext cx="2386862" cy="180363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461A9-016D-47D3-8C31-3635C35C1FAF}">
      <dsp:nvSpPr>
        <dsp:cNvPr id="0" name=""/>
        <dsp:cNvSpPr/>
      </dsp:nvSpPr>
      <dsp:spPr>
        <a:xfrm>
          <a:off x="3661262" y="231453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400" kern="1200"/>
            <a:t>Edukacja pozaformalna</a:t>
          </a:r>
          <a:endParaRPr lang="en-US" sz="2400" kern="1200"/>
        </a:p>
      </dsp:txBody>
      <dsp:txXfrm>
        <a:off x="3661262" y="2314533"/>
        <a:ext cx="2137500" cy="720000"/>
      </dsp:txXfrm>
    </dsp:sp>
    <dsp:sp modelId="{C46872E1-F38F-4B97-A9BD-6E231ABD0219}">
      <dsp:nvSpPr>
        <dsp:cNvPr id="0" name=""/>
        <dsp:cNvSpPr/>
      </dsp:nvSpPr>
      <dsp:spPr>
        <a:xfrm>
          <a:off x="6714318" y="551725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C9541-FF3A-4B28-BF6D-9D7E8A839BF5}">
      <dsp:nvSpPr>
        <dsp:cNvPr id="0" name=""/>
        <dsp:cNvSpPr/>
      </dsp:nvSpPr>
      <dsp:spPr>
        <a:xfrm>
          <a:off x="6411214" y="407463"/>
          <a:ext cx="1910082" cy="15923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37CCA-39F5-4DEC-97F0-802B6C681DE0}">
      <dsp:nvSpPr>
        <dsp:cNvPr id="0" name=""/>
        <dsp:cNvSpPr/>
      </dsp:nvSpPr>
      <dsp:spPr>
        <a:xfrm>
          <a:off x="6297506" y="2261725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400" kern="1200"/>
            <a:t>Uczenie się nieformalne</a:t>
          </a:r>
          <a:endParaRPr lang="en-US" sz="2400" kern="1200"/>
        </a:p>
      </dsp:txBody>
      <dsp:txXfrm>
        <a:off x="6297506" y="2261725"/>
        <a:ext cx="2137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6B488-2FA4-437E-9F52-A261B03D3705}">
      <dsp:nvSpPr>
        <dsp:cNvPr id="0" name=""/>
        <dsp:cNvSpPr/>
      </dsp:nvSpPr>
      <dsp:spPr>
        <a:xfrm>
          <a:off x="0" y="0"/>
          <a:ext cx="6637784" cy="575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Zintegrowany System Kwalifikacji</a:t>
          </a:r>
          <a:endParaRPr lang="en-US" sz="1600" kern="1200" dirty="0"/>
        </a:p>
      </dsp:txBody>
      <dsp:txXfrm>
        <a:off x="28100" y="28100"/>
        <a:ext cx="6581584" cy="519440"/>
      </dsp:txXfrm>
    </dsp:sp>
    <dsp:sp modelId="{2E9BD8EE-ADE1-416B-B9BC-7343D137C9BD}">
      <dsp:nvSpPr>
        <dsp:cNvPr id="0" name=""/>
        <dsp:cNvSpPr/>
      </dsp:nvSpPr>
      <dsp:spPr>
        <a:xfrm>
          <a:off x="0" y="628979"/>
          <a:ext cx="6637784" cy="57564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Zintegrowany Rejestr Kwalifikacji </a:t>
          </a:r>
          <a:endParaRPr lang="en-US" sz="1600" kern="1200" dirty="0"/>
        </a:p>
      </dsp:txBody>
      <dsp:txXfrm>
        <a:off x="28100" y="657079"/>
        <a:ext cx="6581584" cy="519440"/>
      </dsp:txXfrm>
    </dsp:sp>
    <dsp:sp modelId="{DF65FCB5-CF3C-4D96-8919-52E3B4E6B66C}">
      <dsp:nvSpPr>
        <dsp:cNvPr id="0" name=""/>
        <dsp:cNvSpPr/>
      </dsp:nvSpPr>
      <dsp:spPr>
        <a:xfrm>
          <a:off x="0" y="1250699"/>
          <a:ext cx="6637784" cy="5756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Branżowe Centra Umiejętności</a:t>
          </a:r>
          <a:endParaRPr lang="en-US" sz="1600" kern="1200"/>
        </a:p>
      </dsp:txBody>
      <dsp:txXfrm>
        <a:off x="28100" y="1278799"/>
        <a:ext cx="6581584" cy="519440"/>
      </dsp:txXfrm>
    </dsp:sp>
    <dsp:sp modelId="{CF83B5A9-7B4D-4B66-A7FB-2FD3A1A14F10}">
      <dsp:nvSpPr>
        <dsp:cNvPr id="0" name=""/>
        <dsp:cNvSpPr/>
      </dsp:nvSpPr>
      <dsp:spPr>
        <a:xfrm>
          <a:off x="0" y="1872419"/>
          <a:ext cx="6637784" cy="5756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Sektorowe Rady ds. Kompetencji</a:t>
          </a:r>
          <a:endParaRPr lang="en-US" sz="1600" kern="1200" dirty="0"/>
        </a:p>
      </dsp:txBody>
      <dsp:txXfrm>
        <a:off x="28100" y="1900519"/>
        <a:ext cx="6581584" cy="519440"/>
      </dsp:txXfrm>
    </dsp:sp>
    <dsp:sp modelId="{615E66E6-9F3B-4847-B3BF-60A62FF65086}">
      <dsp:nvSpPr>
        <dsp:cNvPr id="0" name=""/>
        <dsp:cNvSpPr/>
      </dsp:nvSpPr>
      <dsp:spPr>
        <a:xfrm>
          <a:off x="0" y="2494140"/>
          <a:ext cx="6637784" cy="5756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Indywidualne Konta Rozwojowe</a:t>
          </a:r>
          <a:endParaRPr lang="en-US" sz="1600" kern="1200" dirty="0"/>
        </a:p>
      </dsp:txBody>
      <dsp:txXfrm>
        <a:off x="28100" y="2522240"/>
        <a:ext cx="6581584" cy="519440"/>
      </dsp:txXfrm>
    </dsp:sp>
    <dsp:sp modelId="{2B698006-17C7-45AD-BE80-0D14D3AF0F7A}">
      <dsp:nvSpPr>
        <dsp:cNvPr id="0" name=""/>
        <dsp:cNvSpPr/>
      </dsp:nvSpPr>
      <dsp:spPr>
        <a:xfrm>
          <a:off x="0" y="3096344"/>
          <a:ext cx="6637784" cy="57564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…</a:t>
          </a:r>
          <a:endParaRPr lang="en-US" sz="1600" kern="1200"/>
        </a:p>
      </dsp:txBody>
      <dsp:txXfrm>
        <a:off x="28100" y="3124444"/>
        <a:ext cx="6581584" cy="519440"/>
      </dsp:txXfrm>
    </dsp:sp>
    <dsp:sp modelId="{87D6BA88-FD5B-46F7-8898-EB8ACB93BA3D}">
      <dsp:nvSpPr>
        <dsp:cNvPr id="0" name=""/>
        <dsp:cNvSpPr/>
      </dsp:nvSpPr>
      <dsp:spPr>
        <a:xfrm>
          <a:off x="0" y="3744416"/>
          <a:ext cx="6637784" cy="5756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ZINTEGROWANA STRATEGIA UMIEJĘTNOŚCI </a:t>
          </a:r>
          <a:endParaRPr lang="en-US" sz="2400" b="1" kern="1200" dirty="0"/>
        </a:p>
      </dsp:txBody>
      <dsp:txXfrm>
        <a:off x="28100" y="3772516"/>
        <a:ext cx="6581584" cy="51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01.12.2025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connect.cl/tendencias/lifelong-learning-por-que-aprender-de-por-vid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onaprendamos.blogspot.com/2018/09/lifelong-learning-sigamos-aprendiendo.html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igmaticjournal.blogspot.com/2015/11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cjalni.pl/2019/06/generatory-dyplomow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rzetwornik_cyfrowo-analogowy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ylwiaczub.pl/teoria-i-praktyka-windykacji-we-wspolczesnej-bibliotec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informatyk.com.pl/informatyka/zawody-zwiazane-z-grami-komputerowymi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zawszepomorze.pl/tag/artykuly/doradztwo-zawodowe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toninakostrzewa.blogspot.com/p/felietony-samotnosc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pl/photos/technologia-klasa-edukacja-nauka-1095751/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linmatters.org/2020/07/lifelong-learning-dedicate-some-time-to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cherlund.blogspot.com/2017/11/sign-up-for-vanderbilts-osher-lifelong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BCEE17E-9C89-2796-4945-02CF415120A3}"/>
              </a:ext>
            </a:extLst>
          </p:cNvPr>
          <p:cNvSpPr txBox="1"/>
          <p:nvPr/>
        </p:nvSpPr>
        <p:spPr>
          <a:xfrm>
            <a:off x="539552" y="771550"/>
            <a:ext cx="40324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b="1" i="0" baseline="0" dirty="0"/>
              <a:t>Life-</a:t>
            </a:r>
            <a:r>
              <a:rPr lang="pl-PL" b="1" i="0" baseline="0" dirty="0" err="1"/>
              <a:t>long</a:t>
            </a:r>
            <a:r>
              <a:rPr lang="pl-PL" b="1" i="0" baseline="0" dirty="0"/>
              <a:t> learning</a:t>
            </a:r>
            <a:r>
              <a:rPr lang="pl-PL" b="0" i="0" baseline="0" dirty="0"/>
              <a:t> przestaje być sloganem – staje się normą i wymogiem społecznym.</a:t>
            </a:r>
          </a:p>
          <a:p>
            <a:pPr lvl="0"/>
            <a:endParaRPr lang="pl-PL" dirty="0"/>
          </a:p>
          <a:p>
            <a:r>
              <a:rPr lang="pl-PL" dirty="0"/>
              <a:t>Edukacja staje się nie tylko prawem, ale </a:t>
            </a:r>
            <a:r>
              <a:rPr lang="pl-PL" b="1" dirty="0"/>
              <a:t>obowiązkiem jednostki</a:t>
            </a:r>
            <a:r>
              <a:rPr lang="pl-PL" dirty="0"/>
              <a:t> (postawa ciągłego doskonalenia).</a:t>
            </a:r>
          </a:p>
          <a:p>
            <a:endParaRPr lang="pl-PL" dirty="0"/>
          </a:p>
          <a:p>
            <a:r>
              <a:rPr lang="pl-PL" dirty="0"/>
              <a:t>Rodzicielstwo i życie rodzinne również są </a:t>
            </a:r>
            <a:r>
              <a:rPr lang="pl-PL" b="1" dirty="0"/>
              <a:t>„pedagogizowane”</a:t>
            </a:r>
            <a:r>
              <a:rPr lang="pl-PL" dirty="0"/>
              <a:t> – rodzice czują presję angażowania dzieci w zajęcia rozwojowe, a nawet sami podlegają szkoleniom (np. warsztaty dla rodziców).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11" name="Obraz 10" descr="Obraz zawierający Ludzka twarz, ubrania, w pomieszczeniu, osoba&#10;&#10;Zawartość wygenerowana przez AI może być niepoprawna.">
            <a:extLst>
              <a:ext uri="{FF2B5EF4-FFF2-40B4-BE49-F238E27FC236}">
                <a16:creationId xmlns:a16="http://schemas.microsoft.com/office/drawing/2014/main" id="{D07155BA-9ECD-F3A4-AB5F-3AE7F979A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339502"/>
            <a:ext cx="4234071" cy="2520280"/>
          </a:xfrm>
          <a:prstGeom prst="rect">
            <a:avLst/>
          </a:prstGeom>
        </p:spPr>
      </p:pic>
      <p:pic>
        <p:nvPicPr>
          <p:cNvPr id="14" name="Obraz 13" descr="Obraz zawierający tekst, tablica, pismo odręczne, kreda&#10;&#10;Zawartość wygenerowana przez AI może być niepoprawna.">
            <a:extLst>
              <a:ext uri="{FF2B5EF4-FFF2-40B4-BE49-F238E27FC236}">
                <a16:creationId xmlns:a16="http://schemas.microsoft.com/office/drawing/2014/main" id="{8EDAD86A-A91B-06BA-24B3-813AC76C0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2781998"/>
            <a:ext cx="4234071" cy="218547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C592BC9-BE51-3683-F1D0-1109AC7451F4}"/>
              </a:ext>
            </a:extLst>
          </p:cNvPr>
          <p:cNvSpPr txBox="1"/>
          <p:nvPr/>
        </p:nvSpPr>
        <p:spPr>
          <a:xfrm>
            <a:off x="4572000" y="5142818"/>
            <a:ext cx="367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s://conaprendamos.blogspot.com/2018/09/lifelong-learning-sigamos-aprendiendo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/3.0/"/>
              </a:rPr>
              <a:t>CC BY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44502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2D16ADA-5893-8D85-CA91-67D5D2B3BA3C}"/>
              </a:ext>
            </a:extLst>
          </p:cNvPr>
          <p:cNvSpPr txBox="1"/>
          <p:nvPr/>
        </p:nvSpPr>
        <p:spPr>
          <a:xfrm>
            <a:off x="107504" y="1491630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Problemy społeczne stają się problemami edukacyjnymi - </a:t>
            </a:r>
            <a:r>
              <a:rPr lang="pl-PL" dirty="0"/>
              <a:t> zjawiska takie jak bezrobocie czy nierówności są interpretowane jako efekt deficytów kompetencyjnych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r>
              <a:rPr lang="pl-PL" dirty="0"/>
              <a:t>Pojawia się </a:t>
            </a:r>
            <a:r>
              <a:rPr lang="pl-PL" b="1" dirty="0"/>
              <a:t>krytyka szkoły</a:t>
            </a:r>
            <a:r>
              <a:rPr lang="pl-PL" dirty="0"/>
              <a:t>, ale jednocześnie </a:t>
            </a:r>
            <a:r>
              <a:rPr lang="pl-PL" b="1" dirty="0"/>
              <a:t>rośnie oczekiwanie</a:t>
            </a:r>
            <a:r>
              <a:rPr lang="pl-PL" dirty="0"/>
              <a:t>, że edukacja rozwiąże problemy społeczne i gospodarcze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Obraz 4" descr="Obraz zawierający tekst, Czcionka, plakat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8A284528-58F4-69D2-B6F0-BE439028F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1203598"/>
            <a:ext cx="476195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91C18D9-1B41-AB6E-2CEB-370C549D3D59}"/>
              </a:ext>
            </a:extLst>
          </p:cNvPr>
          <p:cNvSpPr txBox="1"/>
          <p:nvPr/>
        </p:nvSpPr>
        <p:spPr>
          <a:xfrm>
            <a:off x="360040" y="2210342"/>
            <a:ext cx="4644008" cy="285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dirty="0"/>
              <a:t>Sygnalna moc dyplomu na runku pracy</a:t>
            </a:r>
          </a:p>
          <a:p>
            <a:pPr lvl="0"/>
            <a:endParaRPr lang="pl-PL" dirty="0"/>
          </a:p>
          <a:p>
            <a:r>
              <a:rPr lang="pl-PL" dirty="0"/>
              <a:t>Uwierzytelnienie kompetencji</a:t>
            </a:r>
            <a:endParaRPr lang="en-US" dirty="0"/>
          </a:p>
          <a:p>
            <a:pPr lvl="0"/>
            <a:endParaRPr lang="pl-PL" dirty="0"/>
          </a:p>
          <a:p>
            <a:r>
              <a:rPr lang="pl-PL" dirty="0"/>
              <a:t>Kapitał symboliczny jednostek – efekt inwestycji w zdobywanie kapitału ludzkiego</a:t>
            </a:r>
            <a:endParaRPr lang="en-US" dirty="0"/>
          </a:p>
          <a:p>
            <a:pPr lvl="0"/>
            <a:endParaRPr lang="pl-PL" dirty="0"/>
          </a:p>
          <a:p>
            <a:r>
              <a:rPr lang="pl-PL" dirty="0"/>
              <a:t>Dyplom jako warunek konieczny ale niewystarczający do wejścia do elit społecznych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9A973D0-661A-8343-5ABE-BE34F530FE19}"/>
              </a:ext>
            </a:extLst>
          </p:cNvPr>
          <p:cNvSpPr txBox="1"/>
          <p:nvPr/>
        </p:nvSpPr>
        <p:spPr>
          <a:xfrm>
            <a:off x="360040" y="584557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Kapitalizm edukacyjny jako efekt filozofii kapitału ludzkiego </a:t>
            </a:r>
          </a:p>
        </p:txBody>
      </p:sp>
      <p:pic>
        <p:nvPicPr>
          <p:cNvPr id="6" name="Obraz 5" descr="Obraz zawierający Kreskówka, clipart, ilustracja, kreskówka&#10;&#10;Zawartość wygenerowana przez AI może być niepoprawna.">
            <a:extLst>
              <a:ext uri="{FF2B5EF4-FFF2-40B4-BE49-F238E27FC236}">
                <a16:creationId xmlns:a16="http://schemas.microsoft.com/office/drawing/2014/main" id="{49772225-9A2C-2A18-4EEA-5A4A037E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411510"/>
            <a:ext cx="4572000" cy="24011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EB80FA9-67D6-9B86-E1A6-EF58772F3067}"/>
              </a:ext>
            </a:extLst>
          </p:cNvPr>
          <p:cNvSpPr txBox="1"/>
          <p:nvPr/>
        </p:nvSpPr>
        <p:spPr>
          <a:xfrm>
            <a:off x="5232748" y="5043292"/>
            <a:ext cx="39112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www.specjalni.pl/2019/06/generatory-dyplomow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85287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83C92BC-4809-AD41-25F1-CD1E817CD83F}"/>
              </a:ext>
            </a:extLst>
          </p:cNvPr>
          <p:cNvSpPr txBox="1"/>
          <p:nvPr/>
        </p:nvSpPr>
        <p:spPr>
          <a:xfrm>
            <a:off x="395536" y="915566"/>
            <a:ext cx="49320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Uczelnia jako szkoła trzeciego stopnia – usługa edukacyjna</a:t>
            </a:r>
          </a:p>
          <a:p>
            <a:endParaRPr lang="pl-PL" sz="1800" dirty="0"/>
          </a:p>
          <a:p>
            <a:r>
              <a:rPr lang="pl-PL" sz="1800" dirty="0"/>
              <a:t>Otwartość na potrzeby rynku </a:t>
            </a:r>
          </a:p>
          <a:p>
            <a:endParaRPr lang="pl-PL" sz="1800" dirty="0"/>
          </a:p>
          <a:p>
            <a:r>
              <a:rPr lang="pl-PL" sz="1800" dirty="0"/>
              <a:t>Prymat kształcenia praktycznego – studenci oczekują umiejętności</a:t>
            </a:r>
          </a:p>
          <a:p>
            <a:endParaRPr lang="pl-PL" sz="1800" dirty="0"/>
          </a:p>
          <a:p>
            <a:r>
              <a:rPr lang="pl-PL" sz="1800" dirty="0"/>
              <a:t>Naukowcy nie kształcą przyszłych naukowców - zanik modelu mistrz-uczeń</a:t>
            </a:r>
          </a:p>
          <a:p>
            <a:endParaRPr lang="pl-PL" sz="1800" dirty="0"/>
          </a:p>
          <a:p>
            <a:r>
              <a:rPr lang="pl-PL" sz="1800" dirty="0"/>
              <a:t>Krótkie formy kształcenia – w stronę modułowości i mikro-potwierdzeń 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DEDE175-8562-0BCC-AB90-E2E15D4AF662}"/>
              </a:ext>
            </a:extLst>
          </p:cNvPr>
          <p:cNvSpPr txBox="1"/>
          <p:nvPr/>
        </p:nvSpPr>
        <p:spPr>
          <a:xfrm>
            <a:off x="1907704" y="5756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 err="1"/>
              <a:t>Vocationalizacja</a:t>
            </a:r>
            <a:r>
              <a:rPr lang="pl-PL" sz="2800" b="1" dirty="0"/>
              <a:t> kształcenia wyższego </a:t>
            </a:r>
          </a:p>
        </p:txBody>
      </p:sp>
      <p:pic>
        <p:nvPicPr>
          <p:cNvPr id="6" name="Obraz 5" descr="Obraz zawierający elektronika, obwód, Inżynieria elektroniczna, Komponent elektroniczny&#10;&#10;Zawartość wygenerowana przez AI może być niepoprawna.">
            <a:extLst>
              <a:ext uri="{FF2B5EF4-FFF2-40B4-BE49-F238E27FC236}">
                <a16:creationId xmlns:a16="http://schemas.microsoft.com/office/drawing/2014/main" id="{2D096572-F748-EE7D-9C0C-E7D17294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76" r="1" b="7237"/>
          <a:stretch>
            <a:fillRect/>
          </a:stretch>
        </p:blipFill>
        <p:spPr>
          <a:xfrm>
            <a:off x="5210503" y="771550"/>
            <a:ext cx="4311334" cy="288032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25FA5D4-17AE-C7B1-EDE0-0B8F4B214A4C}"/>
              </a:ext>
            </a:extLst>
          </p:cNvPr>
          <p:cNvSpPr txBox="1"/>
          <p:nvPr/>
        </p:nvSpPr>
        <p:spPr>
          <a:xfrm>
            <a:off x="6664240" y="2935139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  <a:hlinkClick r:id="rId3" tooltip="https://pl.wikipedia.org/wiki/Przetwornik_cyfrowo-analogow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 dirty="0">
                <a:solidFill>
                  <a:srgbClr val="FFFFFF"/>
                </a:solidFill>
              </a:rPr>
              <a:t>, autor: Nieznany autor, licencja: </a:t>
            </a:r>
            <a:r>
              <a:rPr lang="pl-PL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4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A0DB4C2-EB7C-C7A0-DCF4-F94337847237}"/>
              </a:ext>
            </a:extLst>
          </p:cNvPr>
          <p:cNvSpPr txBox="1"/>
          <p:nvPr/>
        </p:nvSpPr>
        <p:spPr>
          <a:xfrm>
            <a:off x="2195736" y="33950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Vocationalizacja</a:t>
            </a:r>
            <a:r>
              <a:rPr lang="pl-PL" sz="2800" b="1" dirty="0"/>
              <a:t> kształcenia ogólnego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85C6080-1F3B-F34E-7E74-A865E38A4F6E}"/>
              </a:ext>
            </a:extLst>
          </p:cNvPr>
          <p:cNvSpPr txBox="1"/>
          <p:nvPr/>
        </p:nvSpPr>
        <p:spPr>
          <a:xfrm>
            <a:off x="107504" y="170765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„Po co mi to?” – utylitarny charakter kształcenia  </a:t>
            </a:r>
          </a:p>
          <a:p>
            <a:endParaRPr lang="pl-PL" dirty="0"/>
          </a:p>
          <a:p>
            <a:r>
              <a:rPr lang="pl-PL" dirty="0"/>
              <a:t>Język </a:t>
            </a:r>
            <a:r>
              <a:rPr lang="pl-PL" b="1" dirty="0"/>
              <a:t>umiejętności </a:t>
            </a:r>
            <a:r>
              <a:rPr lang="pl-PL" dirty="0"/>
              <a:t>w miejsce języka </a:t>
            </a:r>
            <a:r>
              <a:rPr lang="pl-PL" b="1" dirty="0"/>
              <a:t>mądrości </a:t>
            </a:r>
            <a:r>
              <a:rPr lang="pl-PL" dirty="0"/>
              <a:t>w debacie o edukacji w szkole podstawowej</a:t>
            </a:r>
          </a:p>
          <a:p>
            <a:endParaRPr lang="pl-PL" dirty="0"/>
          </a:p>
          <a:p>
            <a:r>
              <a:rPr lang="pl-PL" dirty="0"/>
              <a:t>Efekty uczenia się ważniejsze niż proces kształcenia</a:t>
            </a:r>
          </a:p>
          <a:p>
            <a:endParaRPr lang="pl-PL" dirty="0"/>
          </a:p>
        </p:txBody>
      </p:sp>
      <p:pic>
        <p:nvPicPr>
          <p:cNvPr id="5" name="Obraz 4" descr="Obraz zawierający osoba, komputer, computer, ubrania&#10;&#10;Zawartość wygenerowana przez AI może być niepoprawna.">
            <a:extLst>
              <a:ext uri="{FF2B5EF4-FFF2-40B4-BE49-F238E27FC236}">
                <a16:creationId xmlns:a16="http://schemas.microsoft.com/office/drawing/2014/main" id="{9E873928-D611-8BF4-71BA-7597C94E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32040" y="1203598"/>
            <a:ext cx="434928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18A1586-848E-46EC-16D0-61173A2950A9}"/>
              </a:ext>
            </a:extLst>
          </p:cNvPr>
          <p:cNvSpPr txBox="1"/>
          <p:nvPr/>
        </p:nvSpPr>
        <p:spPr>
          <a:xfrm>
            <a:off x="179512" y="682614"/>
            <a:ext cx="2749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Doradztwo zawodowe przez całe życie jako kluczowy element i oś systemu rozwoju umiejętności </a:t>
            </a:r>
          </a:p>
        </p:txBody>
      </p:sp>
      <p:pic>
        <p:nvPicPr>
          <p:cNvPr id="7" name="Obraz 6" descr="Obraz zawierający okulary, akcesoria, Ludzka twarz, osoba&#10;&#10;Zawartość wygenerowana przez AI może być niepoprawna.">
            <a:extLst>
              <a:ext uri="{FF2B5EF4-FFF2-40B4-BE49-F238E27FC236}">
                <a16:creationId xmlns:a16="http://schemas.microsoft.com/office/drawing/2014/main" id="{3F8C8FEA-D619-E489-0986-95D6091F6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0446" y="1268878"/>
            <a:ext cx="914400" cy="3048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9C5E6F0-2C01-A424-02B8-B31BE56D7022}"/>
              </a:ext>
            </a:extLst>
          </p:cNvPr>
          <p:cNvSpPr txBox="1"/>
          <p:nvPr/>
        </p:nvSpPr>
        <p:spPr>
          <a:xfrm>
            <a:off x="5557646" y="1573678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www.paninformatyk.com.pl/informatyka/zawody-zwiazane-z-grami-komputerowymi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nc-nd/3.0/"/>
              </a:rPr>
              <a:t>CC BY-NC-ND</a:t>
            </a:r>
            <a:endParaRPr lang="pl-PL" sz="900"/>
          </a:p>
        </p:txBody>
      </p:sp>
      <p:pic>
        <p:nvPicPr>
          <p:cNvPr id="10" name="Obraz 9" descr="Obraz zawierający obuwie, ubrania, osob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C898634A-7965-8EEB-C173-FF53A46DA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28776" y="915566"/>
            <a:ext cx="5655136" cy="318363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B06DFAA-225B-01A4-E0C7-916319E1DCDF}"/>
              </a:ext>
            </a:extLst>
          </p:cNvPr>
          <p:cNvSpPr txBox="1"/>
          <p:nvPr/>
        </p:nvSpPr>
        <p:spPr>
          <a:xfrm>
            <a:off x="251520" y="2597247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Systemowo obecne już w przedszkolu</a:t>
            </a:r>
          </a:p>
          <a:p>
            <a:endParaRPr lang="pl-PL" dirty="0"/>
          </a:p>
          <a:p>
            <a:r>
              <a:rPr lang="pl-PL" dirty="0"/>
              <a:t>Przejście od wyboru zawodu do poradnictwa całożyciowego</a:t>
            </a:r>
          </a:p>
        </p:txBody>
      </p:sp>
    </p:spTree>
    <p:extLst>
      <p:ext uri="{BB962C8B-B14F-4D97-AF65-F5344CB8AC3E}">
        <p14:creationId xmlns:p14="http://schemas.microsoft.com/office/powerpoint/2010/main" val="16434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2">
            <a:extLst>
              <a:ext uri="{FF2B5EF4-FFF2-40B4-BE49-F238E27FC236}">
                <a16:creationId xmlns:a16="http://schemas.microsoft.com/office/drawing/2014/main" id="{0E06E3B3-D9D3-E737-7431-9A0907BF0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265569"/>
              </p:ext>
            </p:extLst>
          </p:nvPr>
        </p:nvGraphicFramePr>
        <p:xfrm>
          <a:off x="3275856" y="597918"/>
          <a:ext cx="6637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5D49A2A4-EF24-C566-E1E5-CA367737B92D}"/>
              </a:ext>
            </a:extLst>
          </p:cNvPr>
          <p:cNvSpPr txBox="1"/>
          <p:nvPr/>
        </p:nvSpPr>
        <p:spPr>
          <a:xfrm>
            <a:off x="0" y="1923678"/>
            <a:ext cx="3613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Oprzyrządowanie systemu</a:t>
            </a:r>
          </a:p>
        </p:txBody>
      </p:sp>
    </p:spTree>
    <p:extLst>
      <p:ext uri="{BB962C8B-B14F-4D97-AF65-F5344CB8AC3E}">
        <p14:creationId xmlns:p14="http://schemas.microsoft.com/office/powerpoint/2010/main" val="80914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683568" y="1779662"/>
            <a:ext cx="3445930" cy="108012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4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Każda edukacja jest zawodowa</a:t>
            </a:r>
          </a:p>
        </p:txBody>
      </p:sp>
    </p:spTree>
    <p:extLst>
      <p:ext uri="{BB962C8B-B14F-4D97-AF65-F5344CB8AC3E}">
        <p14:creationId xmlns:p14="http://schemas.microsoft.com/office/powerpoint/2010/main" val="160941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32661-3E1A-F91C-EC28-69CB952D4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Każda edukacja jest zawodowa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DF11CE-C4AC-68B4-4B08-44FD3D990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 przemianach myślenia o edukacji we współczesnym świecie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4CBF4CA-AE07-44EF-8206-DF4A59AB826E}"/>
              </a:ext>
            </a:extLst>
          </p:cNvPr>
          <p:cNvSpPr txBox="1"/>
          <p:nvPr/>
        </p:nvSpPr>
        <p:spPr>
          <a:xfrm>
            <a:off x="1475656" y="408391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dr hab. Piotr Mikiewicz, prof. UD DSW</a:t>
            </a:r>
          </a:p>
        </p:txBody>
      </p:sp>
    </p:spTree>
    <p:extLst>
      <p:ext uri="{BB962C8B-B14F-4D97-AF65-F5344CB8AC3E}">
        <p14:creationId xmlns:p14="http://schemas.microsoft.com/office/powerpoint/2010/main" val="393427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3FB5586B-6985-56CC-BD7C-3A8FBDAF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29066"/>
            <a:ext cx="8026053" cy="40932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ACA90E5-2784-D96F-EACA-62B123E354C0}"/>
              </a:ext>
            </a:extLst>
          </p:cNvPr>
          <p:cNvSpPr txBox="1"/>
          <p:nvPr/>
        </p:nvSpPr>
        <p:spPr>
          <a:xfrm>
            <a:off x="1835696" y="10547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Kluczowe</a:t>
            </a:r>
            <a:r>
              <a:rPr lang="en-US" sz="2800" dirty="0"/>
              <a:t> </a:t>
            </a:r>
            <a:r>
              <a:rPr lang="en-US" sz="2800" dirty="0" err="1"/>
              <a:t>megatrendy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wyzwania</a:t>
            </a:r>
            <a:r>
              <a:rPr lang="en-US" sz="2800" dirty="0"/>
              <a:t> </a:t>
            </a:r>
            <a:r>
              <a:rPr lang="en-US" sz="2800" dirty="0" err="1"/>
              <a:t>cywilizacyjne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180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CD8B2B59-E8E6-6BBB-1965-C3741FDEA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53363"/>
              </p:ext>
            </p:extLst>
          </p:nvPr>
        </p:nvGraphicFramePr>
        <p:xfrm>
          <a:off x="565137" y="1347614"/>
          <a:ext cx="8013725" cy="322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2269D5E-A476-35C1-3F3A-62E5CF85525A}"/>
              </a:ext>
            </a:extLst>
          </p:cNvPr>
          <p:cNvSpPr txBox="1"/>
          <p:nvPr/>
        </p:nvSpPr>
        <p:spPr>
          <a:xfrm>
            <a:off x="2267744" y="48351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Relacja edukacja i rynek pracy</a:t>
            </a:r>
          </a:p>
        </p:txBody>
      </p:sp>
    </p:spTree>
    <p:extLst>
      <p:ext uri="{BB962C8B-B14F-4D97-AF65-F5344CB8AC3E}">
        <p14:creationId xmlns:p14="http://schemas.microsoft.com/office/powerpoint/2010/main" val="325742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2">
            <a:extLst>
              <a:ext uri="{FF2B5EF4-FFF2-40B4-BE49-F238E27FC236}">
                <a16:creationId xmlns:a16="http://schemas.microsoft.com/office/drawing/2014/main" id="{48D29122-AB82-CDC5-1152-41D5D3274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856247"/>
              </p:ext>
            </p:extLst>
          </p:nvPr>
        </p:nvGraphicFramePr>
        <p:xfrm>
          <a:off x="395536" y="1275606"/>
          <a:ext cx="8536840" cy="338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EAB2D03-84C5-4388-DDFA-F2A222BD8132}"/>
              </a:ext>
            </a:extLst>
          </p:cNvPr>
          <p:cNvSpPr txBox="1"/>
          <p:nvPr/>
        </p:nvSpPr>
        <p:spPr>
          <a:xfrm>
            <a:off x="2267744" y="48351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OBLICZA EDUKACJI</a:t>
            </a:r>
          </a:p>
        </p:txBody>
      </p:sp>
    </p:spTree>
    <p:extLst>
      <p:ext uri="{BB962C8B-B14F-4D97-AF65-F5344CB8AC3E}">
        <p14:creationId xmlns:p14="http://schemas.microsoft.com/office/powerpoint/2010/main" val="1843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36ED7AC-2160-233E-122B-DF8A5666FD4A}"/>
              </a:ext>
            </a:extLst>
          </p:cNvPr>
          <p:cNvSpPr txBox="1"/>
          <p:nvPr/>
        </p:nvSpPr>
        <p:spPr>
          <a:xfrm>
            <a:off x="395536" y="69954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EDUKACJONALIZACJA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A14245-1938-6179-F561-AEEA5855B604}"/>
              </a:ext>
            </a:extLst>
          </p:cNvPr>
          <p:cNvSpPr txBox="1"/>
          <p:nvPr/>
        </p:nvSpPr>
        <p:spPr>
          <a:xfrm>
            <a:off x="611560" y="1765621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Edukacja jako dobro publiczne i prywatne</a:t>
            </a:r>
          </a:p>
          <a:p>
            <a:endParaRPr lang="pl-PL" dirty="0"/>
          </a:p>
          <a:p>
            <a:r>
              <a:rPr lang="pl-PL" dirty="0"/>
              <a:t>Zmiana paradygmatyczna: przejście od mądrości do umiejętności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Edukacja jako przyczyna i rozwiązanie problemów społecznych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9EFBC-4C68-0C9C-77FD-58275DCA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4" r="27250"/>
          <a:stretch/>
        </p:blipFill>
        <p:spPr>
          <a:xfrm>
            <a:off x="4716379" y="-311586"/>
            <a:ext cx="4878689" cy="54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1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3165CD1-203B-E23B-B6BE-780EC18DFACC}"/>
              </a:ext>
            </a:extLst>
          </p:cNvPr>
          <p:cNvSpPr txBox="1"/>
          <p:nvPr/>
        </p:nvSpPr>
        <p:spPr>
          <a:xfrm>
            <a:off x="683568" y="1131590"/>
            <a:ext cx="423021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Edukacjonalizacja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oznacza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coraz większe znaczenie edukacji formalnej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w życiu jednostek.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Szkoła przestaje być jedynie miejscem przygotowania do „prawdziwego życia” – staje się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kluczowym elementem biografii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jednostki, a okres kształcenia ulega wydłużeniu (obowiązkowa edukacja, studia, kursy podyplomowe).</a:t>
            </a:r>
          </a:p>
        </p:txBody>
      </p:sp>
      <p:pic>
        <p:nvPicPr>
          <p:cNvPr id="4" name="Obraz 3" descr="Obraz zawierający osoba, ubrania, Ludzka twarz, uśmiech&#10;&#10;Zawartość wygenerowana przez AI może być niepoprawna.">
            <a:extLst>
              <a:ext uri="{FF2B5EF4-FFF2-40B4-BE49-F238E27FC236}">
                <a16:creationId xmlns:a16="http://schemas.microsoft.com/office/drawing/2014/main" id="{677CE19E-8CBA-260C-73EF-6DF4CA5B4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3094"/>
          <a:stretch>
            <a:fillRect/>
          </a:stretch>
        </p:blipFill>
        <p:spPr>
          <a:xfrm>
            <a:off x="5004048" y="200357"/>
            <a:ext cx="3537961" cy="236364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634C383-5BE7-0D68-CEEA-93AA104BF5DF}"/>
              </a:ext>
            </a:extLst>
          </p:cNvPr>
          <p:cNvSpPr txBox="1"/>
          <p:nvPr/>
        </p:nvSpPr>
        <p:spPr>
          <a:xfrm>
            <a:off x="6305499" y="2363946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antoninakostrzewa.blogspot.com/p/felietony-samotnosc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  <p:pic>
        <p:nvPicPr>
          <p:cNvPr id="6" name="Obraz 5" descr="Obraz zawierający sztuk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65887CFD-5FC2-6148-99D6-E513661EE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183" r="51906"/>
          <a:stretch>
            <a:fillRect/>
          </a:stretch>
        </p:blipFill>
        <p:spPr>
          <a:xfrm>
            <a:off x="5094312" y="2537420"/>
            <a:ext cx="3537961" cy="23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0D23245-B14A-889F-9CC1-C8FA2E651968}"/>
              </a:ext>
            </a:extLst>
          </p:cNvPr>
          <p:cNvSpPr txBox="1"/>
          <p:nvPr/>
        </p:nvSpPr>
        <p:spPr>
          <a:xfrm>
            <a:off x="107504" y="1275606"/>
            <a:ext cx="554461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Szkolne formy działania (program, relacja nauczyciel–uczeń, oceny, certyfikaty)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przenikają do takich obszarów, jak: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– medycyna („szkoły rodzenia”),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– praca socjalna, polityka rynku pracy (szkolenia dla bezrobotnych),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– zarządzanie w firmach (szkolenia pracownicze).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Kompetencje wcześniej przekazywane w sposób nieformalny zostają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sformalizowane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 objęte systemem kształcenia</a:t>
            </a:r>
          </a:p>
        </p:txBody>
      </p:sp>
      <p:pic>
        <p:nvPicPr>
          <p:cNvPr id="4" name="Obraz 3" descr="Obraz zawierający tekst, ubrania, osoba, Ludzka twarz&#10;&#10;Zawartość wygenerowana przez AI może być niepoprawna.">
            <a:extLst>
              <a:ext uri="{FF2B5EF4-FFF2-40B4-BE49-F238E27FC236}">
                <a16:creationId xmlns:a16="http://schemas.microsoft.com/office/drawing/2014/main" id="{689CB12C-1B8D-88E5-9B2A-1998584C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631" b="-3"/>
          <a:stretch>
            <a:fillRect/>
          </a:stretch>
        </p:blipFill>
        <p:spPr>
          <a:xfrm>
            <a:off x="5652120" y="123478"/>
            <a:ext cx="3308023" cy="228527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6589C14-DEBB-8430-7EA6-139A1FA7404B}"/>
              </a:ext>
            </a:extLst>
          </p:cNvPr>
          <p:cNvSpPr txBox="1"/>
          <p:nvPr/>
        </p:nvSpPr>
        <p:spPr>
          <a:xfrm>
            <a:off x="6742869" y="2308184"/>
            <a:ext cx="22172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www.franklinmatters.org/2020/07/lifelong-learning-dedicate-some-time-t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pl-PL" sz="700">
              <a:solidFill>
                <a:srgbClr val="FFFFFF"/>
              </a:solidFill>
            </a:endParaRPr>
          </a:p>
        </p:txBody>
      </p:sp>
      <p:pic>
        <p:nvPicPr>
          <p:cNvPr id="6" name="Obraz 5" descr="Obraz zawierający Ludzka twarz, ubrania, osoba, Emeryt&#10;&#10;Zawartość wygenerowana przez AI może być niepoprawna.">
            <a:extLst>
              <a:ext uri="{FF2B5EF4-FFF2-40B4-BE49-F238E27FC236}">
                <a16:creationId xmlns:a16="http://schemas.microsoft.com/office/drawing/2014/main" id="{03C4A3B7-D1B2-4E80-3EFD-3752EEC7B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2" b="2599"/>
          <a:stretch>
            <a:fillRect/>
          </a:stretch>
        </p:blipFill>
        <p:spPr>
          <a:xfrm>
            <a:off x="5681005" y="2787774"/>
            <a:ext cx="3274706" cy="212902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E872C86-3330-884D-611F-1A22D72FAC4B}"/>
              </a:ext>
            </a:extLst>
          </p:cNvPr>
          <p:cNvSpPr txBox="1"/>
          <p:nvPr/>
        </p:nvSpPr>
        <p:spPr>
          <a:xfrm>
            <a:off x="6991712" y="4716742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6" tooltip="http://scherlund.blogspot.com/2017/11/sign-up-for-vanderbilts-osher-lifelo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19500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541</Words>
  <Application>Microsoft Office PowerPoint</Application>
  <PresentationFormat>Pokaz na ekranie (16:9)</PresentationFormat>
  <Paragraphs>83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 ExtraBold</vt:lpstr>
      <vt:lpstr>9_Projekt niestandardowy</vt:lpstr>
      <vt:lpstr>10_Projekt niestandardowy</vt:lpstr>
      <vt:lpstr>2_Projekt niestandardowy</vt:lpstr>
      <vt:lpstr>Prezentacja programu PowerPoint</vt:lpstr>
      <vt:lpstr>Prezentacja programu PowerPoint</vt:lpstr>
      <vt:lpstr>Każda edukacja jest zawodowa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Piotr Mikiewicz</cp:lastModifiedBy>
  <cp:revision>616</cp:revision>
  <cp:lastPrinted>2021-08-09T10:24:16Z</cp:lastPrinted>
  <dcterms:created xsi:type="dcterms:W3CDTF">2020-03-05T13:08:24Z</dcterms:created>
  <dcterms:modified xsi:type="dcterms:W3CDTF">2025-12-01T06:50:56Z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